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3" r:id="rId3"/>
    <p:sldId id="274" r:id="rId4"/>
    <p:sldId id="278" r:id="rId5"/>
    <p:sldId id="275" r:id="rId6"/>
    <p:sldId id="27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F1CA8-021D-402F-B062-BC22CD8F56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D8D87E-A43C-42FD-8EC1-03CE6D9B27F1}">
      <dgm:prSet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2 сентября 2025 года </a:t>
          </a:r>
          <a:endParaRPr lang="en-US" dirty="0">
            <a:solidFill>
              <a:srgbClr val="C00000"/>
            </a:solidFill>
          </a:endParaRPr>
        </a:p>
      </dgm:t>
    </dgm:pt>
    <dgm:pt modelId="{132430DB-7B64-4A15-98DF-18685E46EEF8}" type="parTrans" cxnId="{E364894A-182F-43B5-A7B8-62D030FCA474}">
      <dgm:prSet/>
      <dgm:spPr/>
      <dgm:t>
        <a:bodyPr/>
        <a:lstStyle/>
        <a:p>
          <a:endParaRPr lang="en-US"/>
        </a:p>
      </dgm:t>
    </dgm:pt>
    <dgm:pt modelId="{A4F3B119-662C-4DA4-BF08-6BA71BA31755}" type="sibTrans" cxnId="{E364894A-182F-43B5-A7B8-62D030FCA474}">
      <dgm:prSet/>
      <dgm:spPr/>
      <dgm:t>
        <a:bodyPr/>
        <a:lstStyle/>
        <a:p>
          <a:endParaRPr lang="en-US"/>
        </a:p>
      </dgm:t>
    </dgm:pt>
    <dgm:pt modelId="{6EF084CA-CA67-4672-A8EA-0803A8E56C9B}">
      <dgm:prSet/>
      <dgm:spPr/>
      <dgm:t>
        <a:bodyPr/>
        <a:lstStyle/>
        <a:p>
          <a:r>
            <a:rPr lang="ru-RU" b="1" dirty="0"/>
            <a:t>14:00 – 16:00</a:t>
          </a:r>
          <a:endParaRPr lang="en-US" dirty="0"/>
        </a:p>
      </dgm:t>
    </dgm:pt>
    <dgm:pt modelId="{95355F70-C583-4F5C-A0D9-2B96BBE3B3BF}" type="parTrans" cxnId="{419C7748-350D-421D-8FFD-0F891ACFABA4}">
      <dgm:prSet/>
      <dgm:spPr/>
      <dgm:t>
        <a:bodyPr/>
        <a:lstStyle/>
        <a:p>
          <a:endParaRPr lang="en-US"/>
        </a:p>
      </dgm:t>
    </dgm:pt>
    <dgm:pt modelId="{B89CD76A-4969-410F-867E-6C0FFDD9E6E4}" type="sibTrans" cxnId="{419C7748-350D-421D-8FFD-0F891ACFABA4}">
      <dgm:prSet/>
      <dgm:spPr/>
      <dgm:t>
        <a:bodyPr/>
        <a:lstStyle/>
        <a:p>
          <a:endParaRPr lang="en-US"/>
        </a:p>
      </dgm:t>
    </dgm:pt>
    <dgm:pt modelId="{94B0EAE3-C457-4FA2-A134-2DD56A14B049}">
      <dgm:prSet/>
      <dgm:spPr/>
      <dgm:t>
        <a:bodyPr/>
        <a:lstStyle/>
        <a:p>
          <a:r>
            <a:rPr lang="ru-RU" b="1" dirty="0"/>
            <a:t>Торжественная линейка</a:t>
          </a:r>
          <a:endParaRPr lang="en-US" dirty="0"/>
        </a:p>
      </dgm:t>
    </dgm:pt>
    <dgm:pt modelId="{9428FE74-67ED-4EAB-8D12-9C9209AB174A}" type="parTrans" cxnId="{189FAD77-0CD0-48DE-90B7-9D848882E491}">
      <dgm:prSet/>
      <dgm:spPr/>
      <dgm:t>
        <a:bodyPr/>
        <a:lstStyle/>
        <a:p>
          <a:endParaRPr lang="en-US"/>
        </a:p>
      </dgm:t>
    </dgm:pt>
    <dgm:pt modelId="{37C9329D-C9C3-4502-ADDD-B58C16FF2F48}" type="sibTrans" cxnId="{189FAD77-0CD0-48DE-90B7-9D848882E491}">
      <dgm:prSet/>
      <dgm:spPr/>
      <dgm:t>
        <a:bodyPr/>
        <a:lstStyle/>
        <a:p>
          <a:endParaRPr lang="en-US"/>
        </a:p>
      </dgm:t>
    </dgm:pt>
    <dgm:pt modelId="{CD58B64E-45F8-4763-8BD9-B9A327551ACF}">
      <dgm:prSet/>
      <dgm:spPr/>
      <dgm:t>
        <a:bodyPr/>
        <a:lstStyle/>
        <a:p>
          <a:r>
            <a:rPr lang="ru-RU" b="1" dirty="0"/>
            <a:t>Первый урок!</a:t>
          </a:r>
          <a:endParaRPr lang="en-US" dirty="0"/>
        </a:p>
      </dgm:t>
    </dgm:pt>
    <dgm:pt modelId="{4F90A4C2-3920-425E-899E-32DC9F49C75A}" type="parTrans" cxnId="{D028239C-730B-4F8B-AE1E-601A2F9CC773}">
      <dgm:prSet/>
      <dgm:spPr/>
      <dgm:t>
        <a:bodyPr/>
        <a:lstStyle/>
        <a:p>
          <a:endParaRPr lang="en-US"/>
        </a:p>
      </dgm:t>
    </dgm:pt>
    <dgm:pt modelId="{9E9A5294-B7A8-49BF-A78A-CCF95A79CDB8}" type="sibTrans" cxnId="{D028239C-730B-4F8B-AE1E-601A2F9CC773}">
      <dgm:prSet/>
      <dgm:spPr/>
      <dgm:t>
        <a:bodyPr/>
        <a:lstStyle/>
        <a:p>
          <a:endParaRPr lang="en-US"/>
        </a:p>
      </dgm:t>
    </dgm:pt>
    <dgm:pt modelId="{34B1B7B7-E25C-4579-B82C-B8E401EC8D37}">
      <dgm:prSet/>
      <dgm:spPr/>
      <dgm:t>
        <a:bodyPr/>
        <a:lstStyle/>
        <a:p>
          <a:r>
            <a:rPr lang="ru-RU" b="1"/>
            <a:t>Родительское собрание</a:t>
          </a:r>
          <a:endParaRPr lang="en-US"/>
        </a:p>
      </dgm:t>
    </dgm:pt>
    <dgm:pt modelId="{93DF6326-A40B-494A-8B0D-0680C0459EB7}" type="parTrans" cxnId="{86441133-54EE-44F5-874B-F73C3DB9BCDB}">
      <dgm:prSet/>
      <dgm:spPr/>
      <dgm:t>
        <a:bodyPr/>
        <a:lstStyle/>
        <a:p>
          <a:endParaRPr lang="en-US"/>
        </a:p>
      </dgm:t>
    </dgm:pt>
    <dgm:pt modelId="{C118F766-8D00-4CB3-9B84-97BD4088B924}" type="sibTrans" cxnId="{86441133-54EE-44F5-874B-F73C3DB9BCDB}">
      <dgm:prSet/>
      <dgm:spPr/>
      <dgm:t>
        <a:bodyPr/>
        <a:lstStyle/>
        <a:p>
          <a:endParaRPr lang="en-US"/>
        </a:p>
      </dgm:t>
    </dgm:pt>
    <dgm:pt modelId="{D740403B-43B3-432D-B516-02AF74626ABB}">
      <dgm:prSet/>
      <dgm:spPr/>
      <dgm:t>
        <a:bodyPr/>
        <a:lstStyle/>
        <a:p>
          <a:r>
            <a:rPr lang="ru-RU" b="1"/>
            <a:t>Выдача учебников</a:t>
          </a:r>
          <a:endParaRPr lang="en-US"/>
        </a:p>
      </dgm:t>
    </dgm:pt>
    <dgm:pt modelId="{79069504-2367-4CA8-989C-59D920528A88}" type="parTrans" cxnId="{340C04B1-FF8E-4002-8101-EB857A616BB0}">
      <dgm:prSet/>
      <dgm:spPr/>
      <dgm:t>
        <a:bodyPr/>
        <a:lstStyle/>
        <a:p>
          <a:endParaRPr lang="en-US"/>
        </a:p>
      </dgm:t>
    </dgm:pt>
    <dgm:pt modelId="{A8143B70-8769-42E2-A277-0DE5B7659C4E}" type="sibTrans" cxnId="{340C04B1-FF8E-4002-8101-EB857A616BB0}">
      <dgm:prSet/>
      <dgm:spPr/>
      <dgm:t>
        <a:bodyPr/>
        <a:lstStyle/>
        <a:p>
          <a:endParaRPr lang="en-US"/>
        </a:p>
      </dgm:t>
    </dgm:pt>
    <dgm:pt modelId="{75FDEAE6-D757-4635-88AC-21CE26DAE4D9}">
      <dgm:prSet/>
      <dgm:spPr/>
      <dgm:t>
        <a:bodyPr/>
        <a:lstStyle/>
        <a:p>
          <a:r>
            <a:rPr lang="ru-RU" b="1"/>
            <a:t>Фуршет	</a:t>
          </a:r>
          <a:endParaRPr lang="en-US"/>
        </a:p>
      </dgm:t>
    </dgm:pt>
    <dgm:pt modelId="{2D48C6F3-678F-4C30-94C8-7B433086F0F5}" type="parTrans" cxnId="{8E149213-816B-4366-8E79-5D4BA9D8DA69}">
      <dgm:prSet/>
      <dgm:spPr/>
      <dgm:t>
        <a:bodyPr/>
        <a:lstStyle/>
        <a:p>
          <a:endParaRPr lang="en-US"/>
        </a:p>
      </dgm:t>
    </dgm:pt>
    <dgm:pt modelId="{06B7AE76-E598-485E-8E11-54DB92FAB9CA}" type="sibTrans" cxnId="{8E149213-816B-4366-8E79-5D4BA9D8DA69}">
      <dgm:prSet/>
      <dgm:spPr/>
      <dgm:t>
        <a:bodyPr/>
        <a:lstStyle/>
        <a:p>
          <a:endParaRPr lang="en-US"/>
        </a:p>
      </dgm:t>
    </dgm:pt>
    <dgm:pt modelId="{1D1BA451-76C9-4DF1-A4DE-8F725988D520}" type="pres">
      <dgm:prSet presAssocID="{B4FF1CA8-021D-402F-B062-BC22CD8F5658}" presName="vert0" presStyleCnt="0">
        <dgm:presLayoutVars>
          <dgm:dir/>
          <dgm:animOne val="branch"/>
          <dgm:animLvl val="lvl"/>
        </dgm:presLayoutVars>
      </dgm:prSet>
      <dgm:spPr/>
    </dgm:pt>
    <dgm:pt modelId="{6D6BEC06-4881-40B0-ABBD-67B80F96CE09}" type="pres">
      <dgm:prSet presAssocID="{08D8D87E-A43C-42FD-8EC1-03CE6D9B27F1}" presName="thickLine" presStyleLbl="alignNode1" presStyleIdx="0" presStyleCnt="7"/>
      <dgm:spPr/>
    </dgm:pt>
    <dgm:pt modelId="{694964BC-E1D9-4417-9664-2A5D444F286F}" type="pres">
      <dgm:prSet presAssocID="{08D8D87E-A43C-42FD-8EC1-03CE6D9B27F1}" presName="horz1" presStyleCnt="0"/>
      <dgm:spPr/>
    </dgm:pt>
    <dgm:pt modelId="{85682D3F-4424-4005-A6FB-6FDD52A40AB6}" type="pres">
      <dgm:prSet presAssocID="{08D8D87E-A43C-42FD-8EC1-03CE6D9B27F1}" presName="tx1" presStyleLbl="revTx" presStyleIdx="0" presStyleCnt="7"/>
      <dgm:spPr/>
    </dgm:pt>
    <dgm:pt modelId="{CB688596-1B93-407B-AB16-E06BC0BD429E}" type="pres">
      <dgm:prSet presAssocID="{08D8D87E-A43C-42FD-8EC1-03CE6D9B27F1}" presName="vert1" presStyleCnt="0"/>
      <dgm:spPr/>
    </dgm:pt>
    <dgm:pt modelId="{8CDC3AD5-E5FD-473B-8F50-50005955D8A8}" type="pres">
      <dgm:prSet presAssocID="{6EF084CA-CA67-4672-A8EA-0803A8E56C9B}" presName="thickLine" presStyleLbl="alignNode1" presStyleIdx="1" presStyleCnt="7"/>
      <dgm:spPr/>
    </dgm:pt>
    <dgm:pt modelId="{79BF34EB-AC15-4992-89A7-BE144B228D31}" type="pres">
      <dgm:prSet presAssocID="{6EF084CA-CA67-4672-A8EA-0803A8E56C9B}" presName="horz1" presStyleCnt="0"/>
      <dgm:spPr/>
    </dgm:pt>
    <dgm:pt modelId="{487FE667-3505-4345-BC9F-0CDD8D5A7A7A}" type="pres">
      <dgm:prSet presAssocID="{6EF084CA-CA67-4672-A8EA-0803A8E56C9B}" presName="tx1" presStyleLbl="revTx" presStyleIdx="1" presStyleCnt="7"/>
      <dgm:spPr/>
    </dgm:pt>
    <dgm:pt modelId="{41397742-31BC-4867-BCCA-736B466CE488}" type="pres">
      <dgm:prSet presAssocID="{6EF084CA-CA67-4672-A8EA-0803A8E56C9B}" presName="vert1" presStyleCnt="0"/>
      <dgm:spPr/>
    </dgm:pt>
    <dgm:pt modelId="{9D691764-332D-4007-BE47-7EF55A949B61}" type="pres">
      <dgm:prSet presAssocID="{94B0EAE3-C457-4FA2-A134-2DD56A14B049}" presName="thickLine" presStyleLbl="alignNode1" presStyleIdx="2" presStyleCnt="7"/>
      <dgm:spPr/>
    </dgm:pt>
    <dgm:pt modelId="{048C981B-409D-4AB5-9943-2B82254772AE}" type="pres">
      <dgm:prSet presAssocID="{94B0EAE3-C457-4FA2-A134-2DD56A14B049}" presName="horz1" presStyleCnt="0"/>
      <dgm:spPr/>
    </dgm:pt>
    <dgm:pt modelId="{C2D08277-28C3-4523-8294-AB44D446B10A}" type="pres">
      <dgm:prSet presAssocID="{94B0EAE3-C457-4FA2-A134-2DD56A14B049}" presName="tx1" presStyleLbl="revTx" presStyleIdx="2" presStyleCnt="7"/>
      <dgm:spPr/>
    </dgm:pt>
    <dgm:pt modelId="{F4542004-DF1C-43DF-B96E-44759BD15F94}" type="pres">
      <dgm:prSet presAssocID="{94B0EAE3-C457-4FA2-A134-2DD56A14B049}" presName="vert1" presStyleCnt="0"/>
      <dgm:spPr/>
    </dgm:pt>
    <dgm:pt modelId="{122EE539-E02E-4FE6-BAD1-F122B7BDA795}" type="pres">
      <dgm:prSet presAssocID="{CD58B64E-45F8-4763-8BD9-B9A327551ACF}" presName="thickLine" presStyleLbl="alignNode1" presStyleIdx="3" presStyleCnt="7"/>
      <dgm:spPr/>
    </dgm:pt>
    <dgm:pt modelId="{446A6283-367A-4E3B-A0EA-E79A8DA1C407}" type="pres">
      <dgm:prSet presAssocID="{CD58B64E-45F8-4763-8BD9-B9A327551ACF}" presName="horz1" presStyleCnt="0"/>
      <dgm:spPr/>
    </dgm:pt>
    <dgm:pt modelId="{D3E6E95A-E2E1-44BA-A08F-21321312F859}" type="pres">
      <dgm:prSet presAssocID="{CD58B64E-45F8-4763-8BD9-B9A327551ACF}" presName="tx1" presStyleLbl="revTx" presStyleIdx="3" presStyleCnt="7"/>
      <dgm:spPr/>
    </dgm:pt>
    <dgm:pt modelId="{BD981B00-E905-473E-AB79-CEC0A1FFF1BB}" type="pres">
      <dgm:prSet presAssocID="{CD58B64E-45F8-4763-8BD9-B9A327551ACF}" presName="vert1" presStyleCnt="0"/>
      <dgm:spPr/>
    </dgm:pt>
    <dgm:pt modelId="{833FDA4E-46D2-4AFD-87EA-8F89D425F2EF}" type="pres">
      <dgm:prSet presAssocID="{34B1B7B7-E25C-4579-B82C-B8E401EC8D37}" presName="thickLine" presStyleLbl="alignNode1" presStyleIdx="4" presStyleCnt="7"/>
      <dgm:spPr/>
    </dgm:pt>
    <dgm:pt modelId="{94092D4C-1083-44EC-9B8B-8E15A165FD49}" type="pres">
      <dgm:prSet presAssocID="{34B1B7B7-E25C-4579-B82C-B8E401EC8D37}" presName="horz1" presStyleCnt="0"/>
      <dgm:spPr/>
    </dgm:pt>
    <dgm:pt modelId="{25310932-6339-4668-8E20-CD21873B44D1}" type="pres">
      <dgm:prSet presAssocID="{34B1B7B7-E25C-4579-B82C-B8E401EC8D37}" presName="tx1" presStyleLbl="revTx" presStyleIdx="4" presStyleCnt="7"/>
      <dgm:spPr/>
    </dgm:pt>
    <dgm:pt modelId="{5B4DA7E4-D25E-4B02-9727-19C3125F5541}" type="pres">
      <dgm:prSet presAssocID="{34B1B7B7-E25C-4579-B82C-B8E401EC8D37}" presName="vert1" presStyleCnt="0"/>
      <dgm:spPr/>
    </dgm:pt>
    <dgm:pt modelId="{32472C4A-73E1-4A05-99A0-123942B2244C}" type="pres">
      <dgm:prSet presAssocID="{D740403B-43B3-432D-B516-02AF74626ABB}" presName="thickLine" presStyleLbl="alignNode1" presStyleIdx="5" presStyleCnt="7"/>
      <dgm:spPr/>
    </dgm:pt>
    <dgm:pt modelId="{3B855073-DA35-4A7A-8A64-71A2035C03D3}" type="pres">
      <dgm:prSet presAssocID="{D740403B-43B3-432D-B516-02AF74626ABB}" presName="horz1" presStyleCnt="0"/>
      <dgm:spPr/>
    </dgm:pt>
    <dgm:pt modelId="{4B1EE41F-C0C8-496C-8286-20F217B1525B}" type="pres">
      <dgm:prSet presAssocID="{D740403B-43B3-432D-B516-02AF74626ABB}" presName="tx1" presStyleLbl="revTx" presStyleIdx="5" presStyleCnt="7"/>
      <dgm:spPr/>
    </dgm:pt>
    <dgm:pt modelId="{21FA6356-B2B3-4577-A5A3-A85B36383CCC}" type="pres">
      <dgm:prSet presAssocID="{D740403B-43B3-432D-B516-02AF74626ABB}" presName="vert1" presStyleCnt="0"/>
      <dgm:spPr/>
    </dgm:pt>
    <dgm:pt modelId="{03A101CB-73B0-4928-AA5B-753D9804FB25}" type="pres">
      <dgm:prSet presAssocID="{75FDEAE6-D757-4635-88AC-21CE26DAE4D9}" presName="thickLine" presStyleLbl="alignNode1" presStyleIdx="6" presStyleCnt="7"/>
      <dgm:spPr/>
    </dgm:pt>
    <dgm:pt modelId="{07EFFE56-F14F-4CC9-AE4A-0BD5FA931C28}" type="pres">
      <dgm:prSet presAssocID="{75FDEAE6-D757-4635-88AC-21CE26DAE4D9}" presName="horz1" presStyleCnt="0"/>
      <dgm:spPr/>
    </dgm:pt>
    <dgm:pt modelId="{D36A91EA-14B0-4D2D-86B8-87E440535D96}" type="pres">
      <dgm:prSet presAssocID="{75FDEAE6-D757-4635-88AC-21CE26DAE4D9}" presName="tx1" presStyleLbl="revTx" presStyleIdx="6" presStyleCnt="7"/>
      <dgm:spPr/>
    </dgm:pt>
    <dgm:pt modelId="{DC255B97-CC06-4235-9138-1404610AD3FE}" type="pres">
      <dgm:prSet presAssocID="{75FDEAE6-D757-4635-88AC-21CE26DAE4D9}" presName="vert1" presStyleCnt="0"/>
      <dgm:spPr/>
    </dgm:pt>
  </dgm:ptLst>
  <dgm:cxnLst>
    <dgm:cxn modelId="{7E86970D-CEDE-49B8-A982-229D722007A1}" type="presOf" srcId="{94B0EAE3-C457-4FA2-A134-2DD56A14B049}" destId="{C2D08277-28C3-4523-8294-AB44D446B10A}" srcOrd="0" destOrd="0" presId="urn:microsoft.com/office/officeart/2008/layout/LinedList"/>
    <dgm:cxn modelId="{8E149213-816B-4366-8E79-5D4BA9D8DA69}" srcId="{B4FF1CA8-021D-402F-B062-BC22CD8F5658}" destId="{75FDEAE6-D757-4635-88AC-21CE26DAE4D9}" srcOrd="6" destOrd="0" parTransId="{2D48C6F3-678F-4C30-94C8-7B433086F0F5}" sibTransId="{06B7AE76-E598-485E-8E11-54DB92FAB9CA}"/>
    <dgm:cxn modelId="{86441133-54EE-44F5-874B-F73C3DB9BCDB}" srcId="{B4FF1CA8-021D-402F-B062-BC22CD8F5658}" destId="{34B1B7B7-E25C-4579-B82C-B8E401EC8D37}" srcOrd="4" destOrd="0" parTransId="{93DF6326-A40B-494A-8B0D-0680C0459EB7}" sibTransId="{C118F766-8D00-4CB3-9B84-97BD4088B924}"/>
    <dgm:cxn modelId="{DAE4B95E-73A5-4136-8A11-D8759ABF0C98}" type="presOf" srcId="{D740403B-43B3-432D-B516-02AF74626ABB}" destId="{4B1EE41F-C0C8-496C-8286-20F217B1525B}" srcOrd="0" destOrd="0" presId="urn:microsoft.com/office/officeart/2008/layout/LinedList"/>
    <dgm:cxn modelId="{419C7748-350D-421D-8FFD-0F891ACFABA4}" srcId="{B4FF1CA8-021D-402F-B062-BC22CD8F5658}" destId="{6EF084CA-CA67-4672-A8EA-0803A8E56C9B}" srcOrd="1" destOrd="0" parTransId="{95355F70-C583-4F5C-A0D9-2B96BBE3B3BF}" sibTransId="{B89CD76A-4969-410F-867E-6C0FFDD9E6E4}"/>
    <dgm:cxn modelId="{799EA348-254D-4254-808D-5360CA089180}" type="presOf" srcId="{6EF084CA-CA67-4672-A8EA-0803A8E56C9B}" destId="{487FE667-3505-4345-BC9F-0CDD8D5A7A7A}" srcOrd="0" destOrd="0" presId="urn:microsoft.com/office/officeart/2008/layout/LinedList"/>
    <dgm:cxn modelId="{E364894A-182F-43B5-A7B8-62D030FCA474}" srcId="{B4FF1CA8-021D-402F-B062-BC22CD8F5658}" destId="{08D8D87E-A43C-42FD-8EC1-03CE6D9B27F1}" srcOrd="0" destOrd="0" parTransId="{132430DB-7B64-4A15-98DF-18685E46EEF8}" sibTransId="{A4F3B119-662C-4DA4-BF08-6BA71BA31755}"/>
    <dgm:cxn modelId="{189FAD77-0CD0-48DE-90B7-9D848882E491}" srcId="{B4FF1CA8-021D-402F-B062-BC22CD8F5658}" destId="{94B0EAE3-C457-4FA2-A134-2DD56A14B049}" srcOrd="2" destOrd="0" parTransId="{9428FE74-67ED-4EAB-8D12-9C9209AB174A}" sibTransId="{37C9329D-C9C3-4502-ADDD-B58C16FF2F48}"/>
    <dgm:cxn modelId="{3666A78C-5F4E-4049-B300-4F1F5E73EBA2}" type="presOf" srcId="{34B1B7B7-E25C-4579-B82C-B8E401EC8D37}" destId="{25310932-6339-4668-8E20-CD21873B44D1}" srcOrd="0" destOrd="0" presId="urn:microsoft.com/office/officeart/2008/layout/LinedList"/>
    <dgm:cxn modelId="{D028239C-730B-4F8B-AE1E-601A2F9CC773}" srcId="{B4FF1CA8-021D-402F-B062-BC22CD8F5658}" destId="{CD58B64E-45F8-4763-8BD9-B9A327551ACF}" srcOrd="3" destOrd="0" parTransId="{4F90A4C2-3920-425E-899E-32DC9F49C75A}" sibTransId="{9E9A5294-B7A8-49BF-A78A-CCF95A79CDB8}"/>
    <dgm:cxn modelId="{4C4404A4-AFFD-447E-BD4C-DD5ED6BAE035}" type="presOf" srcId="{CD58B64E-45F8-4763-8BD9-B9A327551ACF}" destId="{D3E6E95A-E2E1-44BA-A08F-21321312F859}" srcOrd="0" destOrd="0" presId="urn:microsoft.com/office/officeart/2008/layout/LinedList"/>
    <dgm:cxn modelId="{7ED6D1AC-A7CE-4904-A110-C8AF863AF318}" type="presOf" srcId="{08D8D87E-A43C-42FD-8EC1-03CE6D9B27F1}" destId="{85682D3F-4424-4005-A6FB-6FDD52A40AB6}" srcOrd="0" destOrd="0" presId="urn:microsoft.com/office/officeart/2008/layout/LinedList"/>
    <dgm:cxn modelId="{340C04B1-FF8E-4002-8101-EB857A616BB0}" srcId="{B4FF1CA8-021D-402F-B062-BC22CD8F5658}" destId="{D740403B-43B3-432D-B516-02AF74626ABB}" srcOrd="5" destOrd="0" parTransId="{79069504-2367-4CA8-989C-59D920528A88}" sibTransId="{A8143B70-8769-42E2-A277-0DE5B7659C4E}"/>
    <dgm:cxn modelId="{AE40F3C1-CBD3-41C2-B407-2FE7FE67CA69}" type="presOf" srcId="{75FDEAE6-D757-4635-88AC-21CE26DAE4D9}" destId="{D36A91EA-14B0-4D2D-86B8-87E440535D96}" srcOrd="0" destOrd="0" presId="urn:microsoft.com/office/officeart/2008/layout/LinedList"/>
    <dgm:cxn modelId="{D668A7FB-ECC7-46E0-BF9C-872221ECE480}" type="presOf" srcId="{B4FF1CA8-021D-402F-B062-BC22CD8F5658}" destId="{1D1BA451-76C9-4DF1-A4DE-8F725988D520}" srcOrd="0" destOrd="0" presId="urn:microsoft.com/office/officeart/2008/layout/LinedList"/>
    <dgm:cxn modelId="{074459F7-0DC4-4709-BBB8-C1E153C4EE41}" type="presParOf" srcId="{1D1BA451-76C9-4DF1-A4DE-8F725988D520}" destId="{6D6BEC06-4881-40B0-ABBD-67B80F96CE09}" srcOrd="0" destOrd="0" presId="urn:microsoft.com/office/officeart/2008/layout/LinedList"/>
    <dgm:cxn modelId="{3AF831A8-93B4-4929-B000-BBE565F684F2}" type="presParOf" srcId="{1D1BA451-76C9-4DF1-A4DE-8F725988D520}" destId="{694964BC-E1D9-4417-9664-2A5D444F286F}" srcOrd="1" destOrd="0" presId="urn:microsoft.com/office/officeart/2008/layout/LinedList"/>
    <dgm:cxn modelId="{232738D3-064D-4718-B4D5-1AD9C77123A5}" type="presParOf" srcId="{694964BC-E1D9-4417-9664-2A5D444F286F}" destId="{85682D3F-4424-4005-A6FB-6FDD52A40AB6}" srcOrd="0" destOrd="0" presId="urn:microsoft.com/office/officeart/2008/layout/LinedList"/>
    <dgm:cxn modelId="{7DB07BBD-F443-4715-B5E3-DC480912CCB1}" type="presParOf" srcId="{694964BC-E1D9-4417-9664-2A5D444F286F}" destId="{CB688596-1B93-407B-AB16-E06BC0BD429E}" srcOrd="1" destOrd="0" presId="urn:microsoft.com/office/officeart/2008/layout/LinedList"/>
    <dgm:cxn modelId="{71180110-098C-4096-BDA1-84BC4ADF83DC}" type="presParOf" srcId="{1D1BA451-76C9-4DF1-A4DE-8F725988D520}" destId="{8CDC3AD5-E5FD-473B-8F50-50005955D8A8}" srcOrd="2" destOrd="0" presId="urn:microsoft.com/office/officeart/2008/layout/LinedList"/>
    <dgm:cxn modelId="{6830B7E5-B697-4CF2-8976-0B5A05679F07}" type="presParOf" srcId="{1D1BA451-76C9-4DF1-A4DE-8F725988D520}" destId="{79BF34EB-AC15-4992-89A7-BE144B228D31}" srcOrd="3" destOrd="0" presId="urn:microsoft.com/office/officeart/2008/layout/LinedList"/>
    <dgm:cxn modelId="{01384891-C2D7-40CE-ABA6-EA29DF543CAB}" type="presParOf" srcId="{79BF34EB-AC15-4992-89A7-BE144B228D31}" destId="{487FE667-3505-4345-BC9F-0CDD8D5A7A7A}" srcOrd="0" destOrd="0" presId="urn:microsoft.com/office/officeart/2008/layout/LinedList"/>
    <dgm:cxn modelId="{2A554796-A033-42E0-8237-FC4CE13CA88E}" type="presParOf" srcId="{79BF34EB-AC15-4992-89A7-BE144B228D31}" destId="{41397742-31BC-4867-BCCA-736B466CE488}" srcOrd="1" destOrd="0" presId="urn:microsoft.com/office/officeart/2008/layout/LinedList"/>
    <dgm:cxn modelId="{EEB2A955-CAC9-4F4E-9699-7FF3EE2D5683}" type="presParOf" srcId="{1D1BA451-76C9-4DF1-A4DE-8F725988D520}" destId="{9D691764-332D-4007-BE47-7EF55A949B61}" srcOrd="4" destOrd="0" presId="urn:microsoft.com/office/officeart/2008/layout/LinedList"/>
    <dgm:cxn modelId="{91B68A01-7343-4714-9AF4-75426D918E36}" type="presParOf" srcId="{1D1BA451-76C9-4DF1-A4DE-8F725988D520}" destId="{048C981B-409D-4AB5-9943-2B82254772AE}" srcOrd="5" destOrd="0" presId="urn:microsoft.com/office/officeart/2008/layout/LinedList"/>
    <dgm:cxn modelId="{D1A03CDC-557A-4021-9CFB-BF7AF1D139D4}" type="presParOf" srcId="{048C981B-409D-4AB5-9943-2B82254772AE}" destId="{C2D08277-28C3-4523-8294-AB44D446B10A}" srcOrd="0" destOrd="0" presId="urn:microsoft.com/office/officeart/2008/layout/LinedList"/>
    <dgm:cxn modelId="{90AEF4B5-2785-41BE-9D1F-2EAEB4F8FBB4}" type="presParOf" srcId="{048C981B-409D-4AB5-9943-2B82254772AE}" destId="{F4542004-DF1C-43DF-B96E-44759BD15F94}" srcOrd="1" destOrd="0" presId="urn:microsoft.com/office/officeart/2008/layout/LinedList"/>
    <dgm:cxn modelId="{2454EED0-ECD8-4ED9-A194-1269CE0446DB}" type="presParOf" srcId="{1D1BA451-76C9-4DF1-A4DE-8F725988D520}" destId="{122EE539-E02E-4FE6-BAD1-F122B7BDA795}" srcOrd="6" destOrd="0" presId="urn:microsoft.com/office/officeart/2008/layout/LinedList"/>
    <dgm:cxn modelId="{5523FB1D-5A15-43F5-A6E9-795A331B2B05}" type="presParOf" srcId="{1D1BA451-76C9-4DF1-A4DE-8F725988D520}" destId="{446A6283-367A-4E3B-A0EA-E79A8DA1C407}" srcOrd="7" destOrd="0" presId="urn:microsoft.com/office/officeart/2008/layout/LinedList"/>
    <dgm:cxn modelId="{2914FD8C-8CB0-4F4E-8B6E-ED77965FD6D4}" type="presParOf" srcId="{446A6283-367A-4E3B-A0EA-E79A8DA1C407}" destId="{D3E6E95A-E2E1-44BA-A08F-21321312F859}" srcOrd="0" destOrd="0" presId="urn:microsoft.com/office/officeart/2008/layout/LinedList"/>
    <dgm:cxn modelId="{8A32D7B4-F1D7-4C72-9988-1AE45A389F4B}" type="presParOf" srcId="{446A6283-367A-4E3B-A0EA-E79A8DA1C407}" destId="{BD981B00-E905-473E-AB79-CEC0A1FFF1BB}" srcOrd="1" destOrd="0" presId="urn:microsoft.com/office/officeart/2008/layout/LinedList"/>
    <dgm:cxn modelId="{D13A672D-6D62-4AB8-A990-22B04BA359FC}" type="presParOf" srcId="{1D1BA451-76C9-4DF1-A4DE-8F725988D520}" destId="{833FDA4E-46D2-4AFD-87EA-8F89D425F2EF}" srcOrd="8" destOrd="0" presId="urn:microsoft.com/office/officeart/2008/layout/LinedList"/>
    <dgm:cxn modelId="{E52C1746-5F81-4988-874D-E56217E61A13}" type="presParOf" srcId="{1D1BA451-76C9-4DF1-A4DE-8F725988D520}" destId="{94092D4C-1083-44EC-9B8B-8E15A165FD49}" srcOrd="9" destOrd="0" presId="urn:microsoft.com/office/officeart/2008/layout/LinedList"/>
    <dgm:cxn modelId="{C71347ED-A4DC-4321-BDA4-5D6F1BEB4CC2}" type="presParOf" srcId="{94092D4C-1083-44EC-9B8B-8E15A165FD49}" destId="{25310932-6339-4668-8E20-CD21873B44D1}" srcOrd="0" destOrd="0" presId="urn:microsoft.com/office/officeart/2008/layout/LinedList"/>
    <dgm:cxn modelId="{1FAF77F4-38E3-4E94-8253-FDC026E13646}" type="presParOf" srcId="{94092D4C-1083-44EC-9B8B-8E15A165FD49}" destId="{5B4DA7E4-D25E-4B02-9727-19C3125F5541}" srcOrd="1" destOrd="0" presId="urn:microsoft.com/office/officeart/2008/layout/LinedList"/>
    <dgm:cxn modelId="{72038221-D27E-454C-9D1F-1D7D509C61EE}" type="presParOf" srcId="{1D1BA451-76C9-4DF1-A4DE-8F725988D520}" destId="{32472C4A-73E1-4A05-99A0-123942B2244C}" srcOrd="10" destOrd="0" presId="urn:microsoft.com/office/officeart/2008/layout/LinedList"/>
    <dgm:cxn modelId="{7DD36B03-7A40-428E-BE2E-562261A42D1D}" type="presParOf" srcId="{1D1BA451-76C9-4DF1-A4DE-8F725988D520}" destId="{3B855073-DA35-4A7A-8A64-71A2035C03D3}" srcOrd="11" destOrd="0" presId="urn:microsoft.com/office/officeart/2008/layout/LinedList"/>
    <dgm:cxn modelId="{9FF493B7-D851-45F2-8EF0-E180DC301FEB}" type="presParOf" srcId="{3B855073-DA35-4A7A-8A64-71A2035C03D3}" destId="{4B1EE41F-C0C8-496C-8286-20F217B1525B}" srcOrd="0" destOrd="0" presId="urn:microsoft.com/office/officeart/2008/layout/LinedList"/>
    <dgm:cxn modelId="{C89DBF3B-2745-430B-A67B-88374FC6ABAA}" type="presParOf" srcId="{3B855073-DA35-4A7A-8A64-71A2035C03D3}" destId="{21FA6356-B2B3-4577-A5A3-A85B36383CCC}" srcOrd="1" destOrd="0" presId="urn:microsoft.com/office/officeart/2008/layout/LinedList"/>
    <dgm:cxn modelId="{BBE98DB3-7AA7-459C-98AC-50500743E476}" type="presParOf" srcId="{1D1BA451-76C9-4DF1-A4DE-8F725988D520}" destId="{03A101CB-73B0-4928-AA5B-753D9804FB25}" srcOrd="12" destOrd="0" presId="urn:microsoft.com/office/officeart/2008/layout/LinedList"/>
    <dgm:cxn modelId="{FE3677FA-4F12-420B-997B-B0E06002EB0C}" type="presParOf" srcId="{1D1BA451-76C9-4DF1-A4DE-8F725988D520}" destId="{07EFFE56-F14F-4CC9-AE4A-0BD5FA931C28}" srcOrd="13" destOrd="0" presId="urn:microsoft.com/office/officeart/2008/layout/LinedList"/>
    <dgm:cxn modelId="{4EDA02D8-3C01-41CF-B975-6EC43A3B2D62}" type="presParOf" srcId="{07EFFE56-F14F-4CC9-AE4A-0BD5FA931C28}" destId="{D36A91EA-14B0-4D2D-86B8-87E440535D96}" srcOrd="0" destOrd="0" presId="urn:microsoft.com/office/officeart/2008/layout/LinedList"/>
    <dgm:cxn modelId="{2E98FB25-4B84-4CE8-82E1-F0B04EC820F6}" type="presParOf" srcId="{07EFFE56-F14F-4CC9-AE4A-0BD5FA931C28}" destId="{DC255B97-CC06-4235-9138-1404610AD3FE}" srcOrd="1" destOrd="0" presId="urn:microsoft.com/office/officeart/2008/layout/LinedList"/>
  </dgm:cxnLst>
  <dgm:bg>
    <a:effectLst>
      <a:softEdge rad="1270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FF1CA8-021D-402F-B062-BC22CD8F56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D8D87E-A43C-42FD-8EC1-03CE6D9B27F1}">
      <dgm:prSet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3 сентября 2025 года        </a:t>
          </a:r>
          <a:r>
            <a:rPr lang="en-US" b="1" dirty="0">
              <a:solidFill>
                <a:srgbClr val="C00000"/>
              </a:solidFill>
            </a:rPr>
            <a:t>ZOOM</a:t>
          </a:r>
          <a:endParaRPr lang="en-US" dirty="0">
            <a:solidFill>
              <a:srgbClr val="C00000"/>
            </a:solidFill>
          </a:endParaRPr>
        </a:p>
      </dgm:t>
    </dgm:pt>
    <dgm:pt modelId="{132430DB-7B64-4A15-98DF-18685E46EEF8}" type="parTrans" cxnId="{E364894A-182F-43B5-A7B8-62D030FCA474}">
      <dgm:prSet/>
      <dgm:spPr/>
      <dgm:t>
        <a:bodyPr/>
        <a:lstStyle/>
        <a:p>
          <a:endParaRPr lang="en-US"/>
        </a:p>
      </dgm:t>
    </dgm:pt>
    <dgm:pt modelId="{A4F3B119-662C-4DA4-BF08-6BA71BA31755}" type="sibTrans" cxnId="{E364894A-182F-43B5-A7B8-62D030FCA474}">
      <dgm:prSet/>
      <dgm:spPr/>
      <dgm:t>
        <a:bodyPr/>
        <a:lstStyle/>
        <a:p>
          <a:endParaRPr lang="en-US"/>
        </a:p>
      </dgm:t>
    </dgm:pt>
    <dgm:pt modelId="{6EF084CA-CA67-4672-A8EA-0803A8E56C9B}">
      <dgm:prSet/>
      <dgm:spPr/>
      <dgm:t>
        <a:bodyPr/>
        <a:lstStyle/>
        <a:p>
          <a:r>
            <a:rPr lang="ru-RU" b="1" dirty="0"/>
            <a:t>Самый первый и классный час!</a:t>
          </a:r>
          <a:endParaRPr lang="en-US" b="1" dirty="0"/>
        </a:p>
      </dgm:t>
    </dgm:pt>
    <dgm:pt modelId="{95355F70-C583-4F5C-A0D9-2B96BBE3B3BF}" type="parTrans" cxnId="{419C7748-350D-421D-8FFD-0F891ACFABA4}">
      <dgm:prSet/>
      <dgm:spPr/>
      <dgm:t>
        <a:bodyPr/>
        <a:lstStyle/>
        <a:p>
          <a:endParaRPr lang="en-US"/>
        </a:p>
      </dgm:t>
    </dgm:pt>
    <dgm:pt modelId="{B89CD76A-4969-410F-867E-6C0FFDD9E6E4}" type="sibTrans" cxnId="{419C7748-350D-421D-8FFD-0F891ACFABA4}">
      <dgm:prSet/>
      <dgm:spPr/>
      <dgm:t>
        <a:bodyPr/>
        <a:lstStyle/>
        <a:p>
          <a:endParaRPr lang="en-US"/>
        </a:p>
      </dgm:t>
    </dgm:pt>
    <dgm:pt modelId="{94B0EAE3-C457-4FA2-A134-2DD56A14B049}">
      <dgm:prSet/>
      <dgm:spPr/>
      <dgm:t>
        <a:bodyPr/>
        <a:lstStyle/>
        <a:p>
          <a:r>
            <a:rPr lang="ru-RU" b="1" dirty="0"/>
            <a:t>10:00 – 12:00 </a:t>
          </a:r>
          <a:r>
            <a:rPr lang="ru-RU" dirty="0"/>
            <a:t>для учеников </a:t>
          </a:r>
          <a:r>
            <a:rPr lang="ru-RU" b="1" dirty="0"/>
            <a:t>1-4 классов</a:t>
          </a:r>
          <a:endParaRPr lang="en-US" b="1" dirty="0"/>
        </a:p>
      </dgm:t>
    </dgm:pt>
    <dgm:pt modelId="{9428FE74-67ED-4EAB-8D12-9C9209AB174A}" type="parTrans" cxnId="{189FAD77-0CD0-48DE-90B7-9D848882E491}">
      <dgm:prSet/>
      <dgm:spPr/>
      <dgm:t>
        <a:bodyPr/>
        <a:lstStyle/>
        <a:p>
          <a:endParaRPr lang="en-US"/>
        </a:p>
      </dgm:t>
    </dgm:pt>
    <dgm:pt modelId="{37C9329D-C9C3-4502-ADDD-B58C16FF2F48}" type="sibTrans" cxnId="{189FAD77-0CD0-48DE-90B7-9D848882E491}">
      <dgm:prSet/>
      <dgm:spPr/>
      <dgm:t>
        <a:bodyPr/>
        <a:lstStyle/>
        <a:p>
          <a:endParaRPr lang="en-US"/>
        </a:p>
      </dgm:t>
    </dgm:pt>
    <dgm:pt modelId="{CD58B64E-45F8-4763-8BD9-B9A327551ACF}">
      <dgm:prSet/>
      <dgm:spPr/>
      <dgm:t>
        <a:bodyPr/>
        <a:lstStyle/>
        <a:p>
          <a:r>
            <a:rPr lang="ru-RU" b="1" dirty="0"/>
            <a:t>12:00 – 14:00 </a:t>
          </a:r>
          <a:r>
            <a:rPr lang="ru-RU" b="0" dirty="0"/>
            <a:t>для учеников </a:t>
          </a:r>
          <a:r>
            <a:rPr lang="ru-RU" b="1" dirty="0"/>
            <a:t>5-8 классов</a:t>
          </a:r>
          <a:endParaRPr lang="en-US" dirty="0"/>
        </a:p>
      </dgm:t>
    </dgm:pt>
    <dgm:pt modelId="{4F90A4C2-3920-425E-899E-32DC9F49C75A}" type="parTrans" cxnId="{D028239C-730B-4F8B-AE1E-601A2F9CC773}">
      <dgm:prSet/>
      <dgm:spPr/>
      <dgm:t>
        <a:bodyPr/>
        <a:lstStyle/>
        <a:p>
          <a:endParaRPr lang="en-US"/>
        </a:p>
      </dgm:t>
    </dgm:pt>
    <dgm:pt modelId="{9E9A5294-B7A8-49BF-A78A-CCF95A79CDB8}" type="sibTrans" cxnId="{D028239C-730B-4F8B-AE1E-601A2F9CC773}">
      <dgm:prSet/>
      <dgm:spPr/>
      <dgm:t>
        <a:bodyPr/>
        <a:lstStyle/>
        <a:p>
          <a:endParaRPr lang="en-US"/>
        </a:p>
      </dgm:t>
    </dgm:pt>
    <dgm:pt modelId="{34B1B7B7-E25C-4579-B82C-B8E401EC8D37}">
      <dgm:prSet/>
      <dgm:spPr/>
      <dgm:t>
        <a:bodyPr/>
        <a:lstStyle/>
        <a:p>
          <a:r>
            <a:rPr lang="ru-RU" b="1" dirty="0"/>
            <a:t>16:00 – 18:00 </a:t>
          </a:r>
          <a:r>
            <a:rPr lang="ru-RU" b="0" dirty="0"/>
            <a:t>для учеников </a:t>
          </a:r>
          <a:r>
            <a:rPr lang="ru-RU" b="1" dirty="0"/>
            <a:t>9-11 классов</a:t>
          </a:r>
          <a:endParaRPr lang="en-US" dirty="0"/>
        </a:p>
      </dgm:t>
    </dgm:pt>
    <dgm:pt modelId="{93DF6326-A40B-494A-8B0D-0680C0459EB7}" type="parTrans" cxnId="{86441133-54EE-44F5-874B-F73C3DB9BCDB}">
      <dgm:prSet/>
      <dgm:spPr/>
      <dgm:t>
        <a:bodyPr/>
        <a:lstStyle/>
        <a:p>
          <a:endParaRPr lang="en-US"/>
        </a:p>
      </dgm:t>
    </dgm:pt>
    <dgm:pt modelId="{C118F766-8D00-4CB3-9B84-97BD4088B924}" type="sibTrans" cxnId="{86441133-54EE-44F5-874B-F73C3DB9BCDB}">
      <dgm:prSet/>
      <dgm:spPr/>
      <dgm:t>
        <a:bodyPr/>
        <a:lstStyle/>
        <a:p>
          <a:endParaRPr lang="en-US"/>
        </a:p>
      </dgm:t>
    </dgm:pt>
    <dgm:pt modelId="{D740403B-43B3-432D-B516-02AF74626ABB}">
      <dgm:prSet/>
      <dgm:spPr/>
      <dgm:t>
        <a:bodyPr/>
        <a:lstStyle/>
        <a:p>
          <a:endParaRPr lang="en-US" dirty="0"/>
        </a:p>
      </dgm:t>
    </dgm:pt>
    <dgm:pt modelId="{79069504-2367-4CA8-989C-59D920528A88}" type="parTrans" cxnId="{340C04B1-FF8E-4002-8101-EB857A616BB0}">
      <dgm:prSet/>
      <dgm:spPr/>
      <dgm:t>
        <a:bodyPr/>
        <a:lstStyle/>
        <a:p>
          <a:endParaRPr lang="en-US"/>
        </a:p>
      </dgm:t>
    </dgm:pt>
    <dgm:pt modelId="{A8143B70-8769-42E2-A277-0DE5B7659C4E}" type="sibTrans" cxnId="{340C04B1-FF8E-4002-8101-EB857A616BB0}">
      <dgm:prSet/>
      <dgm:spPr/>
      <dgm:t>
        <a:bodyPr/>
        <a:lstStyle/>
        <a:p>
          <a:endParaRPr lang="en-US"/>
        </a:p>
      </dgm:t>
    </dgm:pt>
    <dgm:pt modelId="{75FDEAE6-D757-4635-88AC-21CE26DAE4D9}">
      <dgm:prSet/>
      <dgm:spPr/>
      <dgm:t>
        <a:bodyPr/>
        <a:lstStyle/>
        <a:p>
          <a:endParaRPr lang="en-US" dirty="0"/>
        </a:p>
      </dgm:t>
    </dgm:pt>
    <dgm:pt modelId="{2D48C6F3-678F-4C30-94C8-7B433086F0F5}" type="parTrans" cxnId="{8E149213-816B-4366-8E79-5D4BA9D8DA69}">
      <dgm:prSet/>
      <dgm:spPr/>
      <dgm:t>
        <a:bodyPr/>
        <a:lstStyle/>
        <a:p>
          <a:endParaRPr lang="en-US"/>
        </a:p>
      </dgm:t>
    </dgm:pt>
    <dgm:pt modelId="{06B7AE76-E598-485E-8E11-54DB92FAB9CA}" type="sibTrans" cxnId="{8E149213-816B-4366-8E79-5D4BA9D8DA69}">
      <dgm:prSet/>
      <dgm:spPr/>
      <dgm:t>
        <a:bodyPr/>
        <a:lstStyle/>
        <a:p>
          <a:endParaRPr lang="en-US"/>
        </a:p>
      </dgm:t>
    </dgm:pt>
    <dgm:pt modelId="{614D3AC7-5B6E-4D13-BF15-AD2801A524D2}">
      <dgm:prSet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4 сентября 2025 года        Ура! Интернет-уроки!</a:t>
          </a:r>
          <a:endParaRPr lang="en-US" dirty="0">
            <a:solidFill>
              <a:srgbClr val="C00000"/>
            </a:solidFill>
          </a:endParaRPr>
        </a:p>
      </dgm:t>
    </dgm:pt>
    <dgm:pt modelId="{21029DFD-90E4-44F9-82E7-1D15FBA5FCBB}" type="parTrans" cxnId="{7CD2D45F-C084-486A-8BCB-56CA3D593335}">
      <dgm:prSet/>
      <dgm:spPr/>
      <dgm:t>
        <a:bodyPr/>
        <a:lstStyle/>
        <a:p>
          <a:endParaRPr lang="ru-RU"/>
        </a:p>
      </dgm:t>
    </dgm:pt>
    <dgm:pt modelId="{15866E8F-5600-4D5F-A7E5-E5CE1A2D68A6}" type="sibTrans" cxnId="{7CD2D45F-C084-486A-8BCB-56CA3D593335}">
      <dgm:prSet/>
      <dgm:spPr/>
      <dgm:t>
        <a:bodyPr/>
        <a:lstStyle/>
        <a:p>
          <a:endParaRPr lang="ru-RU"/>
        </a:p>
      </dgm:t>
    </dgm:pt>
    <dgm:pt modelId="{18C8E237-732A-4989-A1A5-4833615C07EE}" type="pres">
      <dgm:prSet presAssocID="{B4FF1CA8-021D-402F-B062-BC22CD8F5658}" presName="vert0" presStyleCnt="0">
        <dgm:presLayoutVars>
          <dgm:dir/>
          <dgm:animOne val="branch"/>
          <dgm:animLvl val="lvl"/>
        </dgm:presLayoutVars>
      </dgm:prSet>
      <dgm:spPr/>
    </dgm:pt>
    <dgm:pt modelId="{6EC71E4C-9A92-45D9-9B7F-52B6576F968F}" type="pres">
      <dgm:prSet presAssocID="{08D8D87E-A43C-42FD-8EC1-03CE6D9B27F1}" presName="thickLine" presStyleLbl="alignNode1" presStyleIdx="0" presStyleCnt="8"/>
      <dgm:spPr/>
    </dgm:pt>
    <dgm:pt modelId="{132B0862-A629-4957-A283-F891981A66E1}" type="pres">
      <dgm:prSet presAssocID="{08D8D87E-A43C-42FD-8EC1-03CE6D9B27F1}" presName="horz1" presStyleCnt="0"/>
      <dgm:spPr/>
    </dgm:pt>
    <dgm:pt modelId="{AD8B66EE-36D6-45C5-93E9-7B8705784F71}" type="pres">
      <dgm:prSet presAssocID="{08D8D87E-A43C-42FD-8EC1-03CE6D9B27F1}" presName="tx1" presStyleLbl="revTx" presStyleIdx="0" presStyleCnt="8"/>
      <dgm:spPr/>
    </dgm:pt>
    <dgm:pt modelId="{727D7685-5EE7-40B8-9B8B-13EECF73F044}" type="pres">
      <dgm:prSet presAssocID="{08D8D87E-A43C-42FD-8EC1-03CE6D9B27F1}" presName="vert1" presStyleCnt="0"/>
      <dgm:spPr/>
    </dgm:pt>
    <dgm:pt modelId="{B8B65D91-88CC-4ABD-804B-28517F17E811}" type="pres">
      <dgm:prSet presAssocID="{6EF084CA-CA67-4672-A8EA-0803A8E56C9B}" presName="thickLine" presStyleLbl="alignNode1" presStyleIdx="1" presStyleCnt="8"/>
      <dgm:spPr/>
    </dgm:pt>
    <dgm:pt modelId="{4F52EDF1-9C09-4515-807F-BB050A0CBE7D}" type="pres">
      <dgm:prSet presAssocID="{6EF084CA-CA67-4672-A8EA-0803A8E56C9B}" presName="horz1" presStyleCnt="0"/>
      <dgm:spPr/>
    </dgm:pt>
    <dgm:pt modelId="{F4BA466F-89E2-475A-8844-0297FCF552FC}" type="pres">
      <dgm:prSet presAssocID="{6EF084CA-CA67-4672-A8EA-0803A8E56C9B}" presName="tx1" presStyleLbl="revTx" presStyleIdx="1" presStyleCnt="8"/>
      <dgm:spPr/>
    </dgm:pt>
    <dgm:pt modelId="{79FD8636-BDA1-4ECF-BF60-D9CD088D2500}" type="pres">
      <dgm:prSet presAssocID="{6EF084CA-CA67-4672-A8EA-0803A8E56C9B}" presName="vert1" presStyleCnt="0"/>
      <dgm:spPr/>
    </dgm:pt>
    <dgm:pt modelId="{3CD0627D-25E0-48F7-BD23-136121FA9809}" type="pres">
      <dgm:prSet presAssocID="{94B0EAE3-C457-4FA2-A134-2DD56A14B049}" presName="thickLine" presStyleLbl="alignNode1" presStyleIdx="2" presStyleCnt="8"/>
      <dgm:spPr/>
    </dgm:pt>
    <dgm:pt modelId="{49F8911C-3F82-423F-9AE3-A476D6E82335}" type="pres">
      <dgm:prSet presAssocID="{94B0EAE3-C457-4FA2-A134-2DD56A14B049}" presName="horz1" presStyleCnt="0"/>
      <dgm:spPr/>
    </dgm:pt>
    <dgm:pt modelId="{8C44BDA5-0AFD-46E1-A9E6-D389C6998E54}" type="pres">
      <dgm:prSet presAssocID="{94B0EAE3-C457-4FA2-A134-2DD56A14B049}" presName="tx1" presStyleLbl="revTx" presStyleIdx="2" presStyleCnt="8"/>
      <dgm:spPr/>
    </dgm:pt>
    <dgm:pt modelId="{86C7C337-4CBB-4884-B099-4DD3565BD6EF}" type="pres">
      <dgm:prSet presAssocID="{94B0EAE3-C457-4FA2-A134-2DD56A14B049}" presName="vert1" presStyleCnt="0"/>
      <dgm:spPr/>
    </dgm:pt>
    <dgm:pt modelId="{309B05F9-59BD-457F-B811-3F4161949D5B}" type="pres">
      <dgm:prSet presAssocID="{CD58B64E-45F8-4763-8BD9-B9A327551ACF}" presName="thickLine" presStyleLbl="alignNode1" presStyleIdx="3" presStyleCnt="8"/>
      <dgm:spPr/>
    </dgm:pt>
    <dgm:pt modelId="{EA9103B4-7F5E-4494-A2E9-FA26A71708BF}" type="pres">
      <dgm:prSet presAssocID="{CD58B64E-45F8-4763-8BD9-B9A327551ACF}" presName="horz1" presStyleCnt="0"/>
      <dgm:spPr/>
    </dgm:pt>
    <dgm:pt modelId="{3A682DEF-6F25-448D-874A-74B30DB1796F}" type="pres">
      <dgm:prSet presAssocID="{CD58B64E-45F8-4763-8BD9-B9A327551ACF}" presName="tx1" presStyleLbl="revTx" presStyleIdx="3" presStyleCnt="8"/>
      <dgm:spPr/>
    </dgm:pt>
    <dgm:pt modelId="{AB7B6090-DC59-48BC-9CAE-B7D0956DD2BA}" type="pres">
      <dgm:prSet presAssocID="{CD58B64E-45F8-4763-8BD9-B9A327551ACF}" presName="vert1" presStyleCnt="0"/>
      <dgm:spPr/>
    </dgm:pt>
    <dgm:pt modelId="{304A6211-39B6-4274-9D8D-F6880DA2487C}" type="pres">
      <dgm:prSet presAssocID="{34B1B7B7-E25C-4579-B82C-B8E401EC8D37}" presName="thickLine" presStyleLbl="alignNode1" presStyleIdx="4" presStyleCnt="8"/>
      <dgm:spPr/>
    </dgm:pt>
    <dgm:pt modelId="{7D3697E5-05A9-4FC7-A219-7C93DF5F4272}" type="pres">
      <dgm:prSet presAssocID="{34B1B7B7-E25C-4579-B82C-B8E401EC8D37}" presName="horz1" presStyleCnt="0"/>
      <dgm:spPr/>
    </dgm:pt>
    <dgm:pt modelId="{A25AB1F2-6CE1-40B3-A990-03B7F62570A1}" type="pres">
      <dgm:prSet presAssocID="{34B1B7B7-E25C-4579-B82C-B8E401EC8D37}" presName="tx1" presStyleLbl="revTx" presStyleIdx="4" presStyleCnt="8"/>
      <dgm:spPr/>
    </dgm:pt>
    <dgm:pt modelId="{F3ABCE2A-C8C8-4D05-A661-A40EBFAD0202}" type="pres">
      <dgm:prSet presAssocID="{34B1B7B7-E25C-4579-B82C-B8E401EC8D37}" presName="vert1" presStyleCnt="0"/>
      <dgm:spPr/>
    </dgm:pt>
    <dgm:pt modelId="{14548CF4-8C27-4380-A45B-3E9AD7E014F9}" type="pres">
      <dgm:prSet presAssocID="{D740403B-43B3-432D-B516-02AF74626ABB}" presName="thickLine" presStyleLbl="alignNode1" presStyleIdx="5" presStyleCnt="8"/>
      <dgm:spPr/>
    </dgm:pt>
    <dgm:pt modelId="{ECC6CF59-55A2-4A01-83F2-D499AD84E07F}" type="pres">
      <dgm:prSet presAssocID="{D740403B-43B3-432D-B516-02AF74626ABB}" presName="horz1" presStyleCnt="0"/>
      <dgm:spPr/>
    </dgm:pt>
    <dgm:pt modelId="{FB98318E-D0BD-4605-AD4F-6341E93792EC}" type="pres">
      <dgm:prSet presAssocID="{D740403B-43B3-432D-B516-02AF74626ABB}" presName="tx1" presStyleLbl="revTx" presStyleIdx="5" presStyleCnt="8"/>
      <dgm:spPr/>
    </dgm:pt>
    <dgm:pt modelId="{33248377-0BC5-4CDD-8119-843A94E1AD59}" type="pres">
      <dgm:prSet presAssocID="{D740403B-43B3-432D-B516-02AF74626ABB}" presName="vert1" presStyleCnt="0"/>
      <dgm:spPr/>
    </dgm:pt>
    <dgm:pt modelId="{AA95273A-9AE7-4322-A263-5C56C0A262D9}" type="pres">
      <dgm:prSet presAssocID="{75FDEAE6-D757-4635-88AC-21CE26DAE4D9}" presName="thickLine" presStyleLbl="alignNode1" presStyleIdx="6" presStyleCnt="8"/>
      <dgm:spPr/>
    </dgm:pt>
    <dgm:pt modelId="{B9FBCD74-A6EE-4152-8569-C4D326706436}" type="pres">
      <dgm:prSet presAssocID="{75FDEAE6-D757-4635-88AC-21CE26DAE4D9}" presName="horz1" presStyleCnt="0"/>
      <dgm:spPr/>
    </dgm:pt>
    <dgm:pt modelId="{9EC9441F-97EF-40EE-90BA-7407626E3CBF}" type="pres">
      <dgm:prSet presAssocID="{75FDEAE6-D757-4635-88AC-21CE26DAE4D9}" presName="tx1" presStyleLbl="revTx" presStyleIdx="6" presStyleCnt="8"/>
      <dgm:spPr/>
    </dgm:pt>
    <dgm:pt modelId="{35FC6FED-01B6-4574-B1DF-51B139494644}" type="pres">
      <dgm:prSet presAssocID="{75FDEAE6-D757-4635-88AC-21CE26DAE4D9}" presName="vert1" presStyleCnt="0"/>
      <dgm:spPr/>
    </dgm:pt>
    <dgm:pt modelId="{A2FB5B9F-2DF0-4A7B-8DC0-0846DDA3E332}" type="pres">
      <dgm:prSet presAssocID="{614D3AC7-5B6E-4D13-BF15-AD2801A524D2}" presName="thickLine" presStyleLbl="alignNode1" presStyleIdx="7" presStyleCnt="8"/>
      <dgm:spPr/>
    </dgm:pt>
    <dgm:pt modelId="{1E3BCF17-3920-4B06-9771-D3255BDFE937}" type="pres">
      <dgm:prSet presAssocID="{614D3AC7-5B6E-4D13-BF15-AD2801A524D2}" presName="horz1" presStyleCnt="0"/>
      <dgm:spPr/>
    </dgm:pt>
    <dgm:pt modelId="{5EDBA9D1-3792-4747-91F6-C8271601EE82}" type="pres">
      <dgm:prSet presAssocID="{614D3AC7-5B6E-4D13-BF15-AD2801A524D2}" presName="tx1" presStyleLbl="revTx" presStyleIdx="7" presStyleCnt="8"/>
      <dgm:spPr/>
    </dgm:pt>
    <dgm:pt modelId="{BA2AB3B8-51CF-448F-8495-382BC7849F8B}" type="pres">
      <dgm:prSet presAssocID="{614D3AC7-5B6E-4D13-BF15-AD2801A524D2}" presName="vert1" presStyleCnt="0"/>
      <dgm:spPr/>
    </dgm:pt>
  </dgm:ptLst>
  <dgm:cxnLst>
    <dgm:cxn modelId="{DD167D0C-C107-4B1C-8570-9AFAC9E08572}" type="presOf" srcId="{75FDEAE6-D757-4635-88AC-21CE26DAE4D9}" destId="{9EC9441F-97EF-40EE-90BA-7407626E3CBF}" srcOrd="0" destOrd="0" presId="urn:microsoft.com/office/officeart/2008/layout/LinedList"/>
    <dgm:cxn modelId="{8E149213-816B-4366-8E79-5D4BA9D8DA69}" srcId="{B4FF1CA8-021D-402F-B062-BC22CD8F5658}" destId="{75FDEAE6-D757-4635-88AC-21CE26DAE4D9}" srcOrd="6" destOrd="0" parTransId="{2D48C6F3-678F-4C30-94C8-7B433086F0F5}" sibTransId="{06B7AE76-E598-485E-8E11-54DB92FAB9CA}"/>
    <dgm:cxn modelId="{2BDB9017-D260-484F-A418-62C007C45A8E}" type="presOf" srcId="{D740403B-43B3-432D-B516-02AF74626ABB}" destId="{FB98318E-D0BD-4605-AD4F-6341E93792EC}" srcOrd="0" destOrd="0" presId="urn:microsoft.com/office/officeart/2008/layout/LinedList"/>
    <dgm:cxn modelId="{3535882D-70F8-4774-A760-35800483FD46}" type="presOf" srcId="{6EF084CA-CA67-4672-A8EA-0803A8E56C9B}" destId="{F4BA466F-89E2-475A-8844-0297FCF552FC}" srcOrd="0" destOrd="0" presId="urn:microsoft.com/office/officeart/2008/layout/LinedList"/>
    <dgm:cxn modelId="{86441133-54EE-44F5-874B-F73C3DB9BCDB}" srcId="{B4FF1CA8-021D-402F-B062-BC22CD8F5658}" destId="{34B1B7B7-E25C-4579-B82C-B8E401EC8D37}" srcOrd="4" destOrd="0" parTransId="{93DF6326-A40B-494A-8B0D-0680C0459EB7}" sibTransId="{C118F766-8D00-4CB3-9B84-97BD4088B924}"/>
    <dgm:cxn modelId="{7CD2D45F-C084-486A-8BCB-56CA3D593335}" srcId="{B4FF1CA8-021D-402F-B062-BC22CD8F5658}" destId="{614D3AC7-5B6E-4D13-BF15-AD2801A524D2}" srcOrd="7" destOrd="0" parTransId="{21029DFD-90E4-44F9-82E7-1D15FBA5FCBB}" sibTransId="{15866E8F-5600-4D5F-A7E5-E5CE1A2D68A6}"/>
    <dgm:cxn modelId="{1426CD65-049E-433D-BDDF-C992E339017B}" type="presOf" srcId="{34B1B7B7-E25C-4579-B82C-B8E401EC8D37}" destId="{A25AB1F2-6CE1-40B3-A990-03B7F62570A1}" srcOrd="0" destOrd="0" presId="urn:microsoft.com/office/officeart/2008/layout/LinedList"/>
    <dgm:cxn modelId="{419C7748-350D-421D-8FFD-0F891ACFABA4}" srcId="{B4FF1CA8-021D-402F-B062-BC22CD8F5658}" destId="{6EF084CA-CA67-4672-A8EA-0803A8E56C9B}" srcOrd="1" destOrd="0" parTransId="{95355F70-C583-4F5C-A0D9-2B96BBE3B3BF}" sibTransId="{B89CD76A-4969-410F-867E-6C0FFDD9E6E4}"/>
    <dgm:cxn modelId="{E364894A-182F-43B5-A7B8-62D030FCA474}" srcId="{B4FF1CA8-021D-402F-B062-BC22CD8F5658}" destId="{08D8D87E-A43C-42FD-8EC1-03CE6D9B27F1}" srcOrd="0" destOrd="0" parTransId="{132430DB-7B64-4A15-98DF-18685E46EEF8}" sibTransId="{A4F3B119-662C-4DA4-BF08-6BA71BA31755}"/>
    <dgm:cxn modelId="{189FAD77-0CD0-48DE-90B7-9D848882E491}" srcId="{B4FF1CA8-021D-402F-B062-BC22CD8F5658}" destId="{94B0EAE3-C457-4FA2-A134-2DD56A14B049}" srcOrd="2" destOrd="0" parTransId="{9428FE74-67ED-4EAB-8D12-9C9209AB174A}" sibTransId="{37C9329D-C9C3-4502-ADDD-B58C16FF2F48}"/>
    <dgm:cxn modelId="{D028239C-730B-4F8B-AE1E-601A2F9CC773}" srcId="{B4FF1CA8-021D-402F-B062-BC22CD8F5658}" destId="{CD58B64E-45F8-4763-8BD9-B9A327551ACF}" srcOrd="3" destOrd="0" parTransId="{4F90A4C2-3920-425E-899E-32DC9F49C75A}" sibTransId="{9E9A5294-B7A8-49BF-A78A-CCF95A79CDB8}"/>
    <dgm:cxn modelId="{12B1EAAF-A9D5-4143-AE09-28915A657051}" type="presOf" srcId="{08D8D87E-A43C-42FD-8EC1-03CE6D9B27F1}" destId="{AD8B66EE-36D6-45C5-93E9-7B8705784F71}" srcOrd="0" destOrd="0" presId="urn:microsoft.com/office/officeart/2008/layout/LinedList"/>
    <dgm:cxn modelId="{340C04B1-FF8E-4002-8101-EB857A616BB0}" srcId="{B4FF1CA8-021D-402F-B062-BC22CD8F5658}" destId="{D740403B-43B3-432D-B516-02AF74626ABB}" srcOrd="5" destOrd="0" parTransId="{79069504-2367-4CA8-989C-59D920528A88}" sibTransId="{A8143B70-8769-42E2-A277-0DE5B7659C4E}"/>
    <dgm:cxn modelId="{F1D38DC7-968A-41B3-BA55-9A846BA78D5E}" type="presOf" srcId="{B4FF1CA8-021D-402F-B062-BC22CD8F5658}" destId="{18C8E237-732A-4989-A1A5-4833615C07EE}" srcOrd="0" destOrd="0" presId="urn:microsoft.com/office/officeart/2008/layout/LinedList"/>
    <dgm:cxn modelId="{093F06D1-5DEA-406A-ADA0-9DDFFD4D9E70}" type="presOf" srcId="{94B0EAE3-C457-4FA2-A134-2DD56A14B049}" destId="{8C44BDA5-0AFD-46E1-A9E6-D389C6998E54}" srcOrd="0" destOrd="0" presId="urn:microsoft.com/office/officeart/2008/layout/LinedList"/>
    <dgm:cxn modelId="{95389FE4-26CA-4B5C-BDCB-52039B3F030A}" type="presOf" srcId="{CD58B64E-45F8-4763-8BD9-B9A327551ACF}" destId="{3A682DEF-6F25-448D-874A-74B30DB1796F}" srcOrd="0" destOrd="0" presId="urn:microsoft.com/office/officeart/2008/layout/LinedList"/>
    <dgm:cxn modelId="{4D41D9F6-BD44-4DE1-AB07-625179B847AB}" type="presOf" srcId="{614D3AC7-5B6E-4D13-BF15-AD2801A524D2}" destId="{5EDBA9D1-3792-4747-91F6-C8271601EE82}" srcOrd="0" destOrd="0" presId="urn:microsoft.com/office/officeart/2008/layout/LinedList"/>
    <dgm:cxn modelId="{08E3A85C-D69B-4F2A-A862-57F022D0D677}" type="presParOf" srcId="{18C8E237-732A-4989-A1A5-4833615C07EE}" destId="{6EC71E4C-9A92-45D9-9B7F-52B6576F968F}" srcOrd="0" destOrd="0" presId="urn:microsoft.com/office/officeart/2008/layout/LinedList"/>
    <dgm:cxn modelId="{CCEB6D45-5AE6-4337-A84D-8C250BD4CE48}" type="presParOf" srcId="{18C8E237-732A-4989-A1A5-4833615C07EE}" destId="{132B0862-A629-4957-A283-F891981A66E1}" srcOrd="1" destOrd="0" presId="urn:microsoft.com/office/officeart/2008/layout/LinedList"/>
    <dgm:cxn modelId="{E0D0B5EC-1CBF-4D12-8EE3-EDD06BD0C775}" type="presParOf" srcId="{132B0862-A629-4957-A283-F891981A66E1}" destId="{AD8B66EE-36D6-45C5-93E9-7B8705784F71}" srcOrd="0" destOrd="0" presId="urn:microsoft.com/office/officeart/2008/layout/LinedList"/>
    <dgm:cxn modelId="{7CDE63D0-D492-4E0D-B59E-87BBBF2C927A}" type="presParOf" srcId="{132B0862-A629-4957-A283-F891981A66E1}" destId="{727D7685-5EE7-40B8-9B8B-13EECF73F044}" srcOrd="1" destOrd="0" presId="urn:microsoft.com/office/officeart/2008/layout/LinedList"/>
    <dgm:cxn modelId="{D9CCB766-9B47-4D08-860A-34F47433DCBF}" type="presParOf" srcId="{18C8E237-732A-4989-A1A5-4833615C07EE}" destId="{B8B65D91-88CC-4ABD-804B-28517F17E811}" srcOrd="2" destOrd="0" presId="urn:microsoft.com/office/officeart/2008/layout/LinedList"/>
    <dgm:cxn modelId="{FD2932B2-8AAD-4167-B198-B4CF5017ADF0}" type="presParOf" srcId="{18C8E237-732A-4989-A1A5-4833615C07EE}" destId="{4F52EDF1-9C09-4515-807F-BB050A0CBE7D}" srcOrd="3" destOrd="0" presId="urn:microsoft.com/office/officeart/2008/layout/LinedList"/>
    <dgm:cxn modelId="{96E1DD7E-E19C-4778-A880-A0D02A2FFBD1}" type="presParOf" srcId="{4F52EDF1-9C09-4515-807F-BB050A0CBE7D}" destId="{F4BA466F-89E2-475A-8844-0297FCF552FC}" srcOrd="0" destOrd="0" presId="urn:microsoft.com/office/officeart/2008/layout/LinedList"/>
    <dgm:cxn modelId="{429042C1-38EE-468F-B224-A64803FCBF3A}" type="presParOf" srcId="{4F52EDF1-9C09-4515-807F-BB050A0CBE7D}" destId="{79FD8636-BDA1-4ECF-BF60-D9CD088D2500}" srcOrd="1" destOrd="0" presId="urn:microsoft.com/office/officeart/2008/layout/LinedList"/>
    <dgm:cxn modelId="{65F3E076-CD5A-4421-B9A3-F3E579FAAD6F}" type="presParOf" srcId="{18C8E237-732A-4989-A1A5-4833615C07EE}" destId="{3CD0627D-25E0-48F7-BD23-136121FA9809}" srcOrd="4" destOrd="0" presId="urn:microsoft.com/office/officeart/2008/layout/LinedList"/>
    <dgm:cxn modelId="{8AA8FBF6-6DDE-4984-BDA5-A51B549B7675}" type="presParOf" srcId="{18C8E237-732A-4989-A1A5-4833615C07EE}" destId="{49F8911C-3F82-423F-9AE3-A476D6E82335}" srcOrd="5" destOrd="0" presId="urn:microsoft.com/office/officeart/2008/layout/LinedList"/>
    <dgm:cxn modelId="{4082811A-4F3A-4CF7-8F93-D109A9D3F3DD}" type="presParOf" srcId="{49F8911C-3F82-423F-9AE3-A476D6E82335}" destId="{8C44BDA5-0AFD-46E1-A9E6-D389C6998E54}" srcOrd="0" destOrd="0" presId="urn:microsoft.com/office/officeart/2008/layout/LinedList"/>
    <dgm:cxn modelId="{035713D8-8D53-4E92-8DB0-917C570792AF}" type="presParOf" srcId="{49F8911C-3F82-423F-9AE3-A476D6E82335}" destId="{86C7C337-4CBB-4884-B099-4DD3565BD6EF}" srcOrd="1" destOrd="0" presId="urn:microsoft.com/office/officeart/2008/layout/LinedList"/>
    <dgm:cxn modelId="{133F11CA-1EA6-4CD3-AE97-32B434D9FBC5}" type="presParOf" srcId="{18C8E237-732A-4989-A1A5-4833615C07EE}" destId="{309B05F9-59BD-457F-B811-3F4161949D5B}" srcOrd="6" destOrd="0" presId="urn:microsoft.com/office/officeart/2008/layout/LinedList"/>
    <dgm:cxn modelId="{30F1837B-D21A-4694-A609-FDEF69DF3FE4}" type="presParOf" srcId="{18C8E237-732A-4989-A1A5-4833615C07EE}" destId="{EA9103B4-7F5E-4494-A2E9-FA26A71708BF}" srcOrd="7" destOrd="0" presId="urn:microsoft.com/office/officeart/2008/layout/LinedList"/>
    <dgm:cxn modelId="{5DCABF35-0B01-4450-922A-BFE3834521E3}" type="presParOf" srcId="{EA9103B4-7F5E-4494-A2E9-FA26A71708BF}" destId="{3A682DEF-6F25-448D-874A-74B30DB1796F}" srcOrd="0" destOrd="0" presId="urn:microsoft.com/office/officeart/2008/layout/LinedList"/>
    <dgm:cxn modelId="{03BDDA31-CC89-46BE-AF51-9976AE2DE50E}" type="presParOf" srcId="{EA9103B4-7F5E-4494-A2E9-FA26A71708BF}" destId="{AB7B6090-DC59-48BC-9CAE-B7D0956DD2BA}" srcOrd="1" destOrd="0" presId="urn:microsoft.com/office/officeart/2008/layout/LinedList"/>
    <dgm:cxn modelId="{4D11E1D3-DAB6-4A76-932F-7D502AD17BA7}" type="presParOf" srcId="{18C8E237-732A-4989-A1A5-4833615C07EE}" destId="{304A6211-39B6-4274-9D8D-F6880DA2487C}" srcOrd="8" destOrd="0" presId="urn:microsoft.com/office/officeart/2008/layout/LinedList"/>
    <dgm:cxn modelId="{8AD34F16-FC9D-47AA-8841-645B2CE0A072}" type="presParOf" srcId="{18C8E237-732A-4989-A1A5-4833615C07EE}" destId="{7D3697E5-05A9-4FC7-A219-7C93DF5F4272}" srcOrd="9" destOrd="0" presId="urn:microsoft.com/office/officeart/2008/layout/LinedList"/>
    <dgm:cxn modelId="{E5D18B19-E155-4AF6-94C8-3C1B69F05E6B}" type="presParOf" srcId="{7D3697E5-05A9-4FC7-A219-7C93DF5F4272}" destId="{A25AB1F2-6CE1-40B3-A990-03B7F62570A1}" srcOrd="0" destOrd="0" presId="urn:microsoft.com/office/officeart/2008/layout/LinedList"/>
    <dgm:cxn modelId="{176A4DD2-0148-40B7-9506-0C69CD158323}" type="presParOf" srcId="{7D3697E5-05A9-4FC7-A219-7C93DF5F4272}" destId="{F3ABCE2A-C8C8-4D05-A661-A40EBFAD0202}" srcOrd="1" destOrd="0" presId="urn:microsoft.com/office/officeart/2008/layout/LinedList"/>
    <dgm:cxn modelId="{34B795BE-9D26-4532-AF4F-83B016E7C79A}" type="presParOf" srcId="{18C8E237-732A-4989-A1A5-4833615C07EE}" destId="{14548CF4-8C27-4380-A45B-3E9AD7E014F9}" srcOrd="10" destOrd="0" presId="urn:microsoft.com/office/officeart/2008/layout/LinedList"/>
    <dgm:cxn modelId="{F458980E-BB6B-4D44-8D58-E3C8D15EB856}" type="presParOf" srcId="{18C8E237-732A-4989-A1A5-4833615C07EE}" destId="{ECC6CF59-55A2-4A01-83F2-D499AD84E07F}" srcOrd="11" destOrd="0" presId="urn:microsoft.com/office/officeart/2008/layout/LinedList"/>
    <dgm:cxn modelId="{F32E291F-31FC-4B7D-A775-435BBCD282AA}" type="presParOf" srcId="{ECC6CF59-55A2-4A01-83F2-D499AD84E07F}" destId="{FB98318E-D0BD-4605-AD4F-6341E93792EC}" srcOrd="0" destOrd="0" presId="urn:microsoft.com/office/officeart/2008/layout/LinedList"/>
    <dgm:cxn modelId="{DC367035-4271-4ABC-A779-A48B72B1A536}" type="presParOf" srcId="{ECC6CF59-55A2-4A01-83F2-D499AD84E07F}" destId="{33248377-0BC5-4CDD-8119-843A94E1AD59}" srcOrd="1" destOrd="0" presId="urn:microsoft.com/office/officeart/2008/layout/LinedList"/>
    <dgm:cxn modelId="{794E2BC8-A73D-4B52-84C4-DC34ABD00A01}" type="presParOf" srcId="{18C8E237-732A-4989-A1A5-4833615C07EE}" destId="{AA95273A-9AE7-4322-A263-5C56C0A262D9}" srcOrd="12" destOrd="0" presId="urn:microsoft.com/office/officeart/2008/layout/LinedList"/>
    <dgm:cxn modelId="{109E2BDB-E71F-4130-8EB9-C532E71D2F42}" type="presParOf" srcId="{18C8E237-732A-4989-A1A5-4833615C07EE}" destId="{B9FBCD74-A6EE-4152-8569-C4D326706436}" srcOrd="13" destOrd="0" presId="urn:microsoft.com/office/officeart/2008/layout/LinedList"/>
    <dgm:cxn modelId="{49D0691E-D083-451F-8DA3-96B4A08C67CC}" type="presParOf" srcId="{B9FBCD74-A6EE-4152-8569-C4D326706436}" destId="{9EC9441F-97EF-40EE-90BA-7407626E3CBF}" srcOrd="0" destOrd="0" presId="urn:microsoft.com/office/officeart/2008/layout/LinedList"/>
    <dgm:cxn modelId="{A53BD3C2-CA21-4891-ACEE-FA999A19E06B}" type="presParOf" srcId="{B9FBCD74-A6EE-4152-8569-C4D326706436}" destId="{35FC6FED-01B6-4574-B1DF-51B139494644}" srcOrd="1" destOrd="0" presId="urn:microsoft.com/office/officeart/2008/layout/LinedList"/>
    <dgm:cxn modelId="{55106C3D-B40D-4D6D-890F-066DDA7B0BBC}" type="presParOf" srcId="{18C8E237-732A-4989-A1A5-4833615C07EE}" destId="{A2FB5B9F-2DF0-4A7B-8DC0-0846DDA3E332}" srcOrd="14" destOrd="0" presId="urn:microsoft.com/office/officeart/2008/layout/LinedList"/>
    <dgm:cxn modelId="{851388D6-F780-4A4F-B8A7-7A9C90F3200D}" type="presParOf" srcId="{18C8E237-732A-4989-A1A5-4833615C07EE}" destId="{1E3BCF17-3920-4B06-9771-D3255BDFE937}" srcOrd="15" destOrd="0" presId="urn:microsoft.com/office/officeart/2008/layout/LinedList"/>
    <dgm:cxn modelId="{826AABE6-BE77-4140-B02B-FB7AB5E35CA2}" type="presParOf" srcId="{1E3BCF17-3920-4B06-9771-D3255BDFE937}" destId="{5EDBA9D1-3792-4747-91F6-C8271601EE82}" srcOrd="0" destOrd="0" presId="urn:microsoft.com/office/officeart/2008/layout/LinedList"/>
    <dgm:cxn modelId="{A65BCBC0-74A4-410C-BCA0-4DDE5ED0E93A}" type="presParOf" srcId="{1E3BCF17-3920-4B06-9771-D3255BDFE937}" destId="{BA2AB3B8-51CF-448F-8495-382BC7849F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FF1CA8-021D-402F-B062-BC22CD8F5658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8D8D87E-A43C-42FD-8EC1-03CE6D9B27F1}">
      <dgm:prSet/>
      <dgm:spPr/>
      <dgm:t>
        <a:bodyPr/>
        <a:lstStyle/>
        <a:p>
          <a:r>
            <a:rPr lang="ru-RU" b="1" dirty="0">
              <a:solidFill>
                <a:srgbClr val="7030A0"/>
              </a:solidFill>
            </a:rPr>
            <a:t>11 сентября 2025 года        </a:t>
          </a:r>
          <a:r>
            <a:rPr lang="en-US" b="1" dirty="0">
              <a:solidFill>
                <a:srgbClr val="7030A0"/>
              </a:solidFill>
            </a:rPr>
            <a:t>ZOOM</a:t>
          </a:r>
          <a:endParaRPr lang="en-US" dirty="0">
            <a:solidFill>
              <a:srgbClr val="7030A0"/>
            </a:solidFill>
          </a:endParaRPr>
        </a:p>
      </dgm:t>
    </dgm:pt>
    <dgm:pt modelId="{132430DB-7B64-4A15-98DF-18685E46EEF8}" type="parTrans" cxnId="{E364894A-182F-43B5-A7B8-62D030FCA474}">
      <dgm:prSet/>
      <dgm:spPr/>
      <dgm:t>
        <a:bodyPr/>
        <a:lstStyle/>
        <a:p>
          <a:endParaRPr lang="en-US"/>
        </a:p>
      </dgm:t>
    </dgm:pt>
    <dgm:pt modelId="{A4F3B119-662C-4DA4-BF08-6BA71BA31755}" type="sibTrans" cxnId="{E364894A-182F-43B5-A7B8-62D030FCA474}">
      <dgm:prSet/>
      <dgm:spPr/>
      <dgm:t>
        <a:bodyPr/>
        <a:lstStyle/>
        <a:p>
          <a:endParaRPr lang="en-US"/>
        </a:p>
      </dgm:t>
    </dgm:pt>
    <dgm:pt modelId="{6EF084CA-CA67-4672-A8EA-0803A8E56C9B}">
      <dgm:prSet/>
      <dgm:spPr/>
      <dgm:t>
        <a:bodyPr/>
        <a:lstStyle/>
        <a:p>
          <a:r>
            <a:rPr lang="ru-RU" b="1" dirty="0"/>
            <a:t>Собрание участников ГИА-2025</a:t>
          </a:r>
          <a:endParaRPr lang="en-US" b="1" dirty="0"/>
        </a:p>
      </dgm:t>
    </dgm:pt>
    <dgm:pt modelId="{95355F70-C583-4F5C-A0D9-2B96BBE3B3BF}" type="parTrans" cxnId="{419C7748-350D-421D-8FFD-0F891ACFABA4}">
      <dgm:prSet/>
      <dgm:spPr/>
      <dgm:t>
        <a:bodyPr/>
        <a:lstStyle/>
        <a:p>
          <a:endParaRPr lang="en-US"/>
        </a:p>
      </dgm:t>
    </dgm:pt>
    <dgm:pt modelId="{B89CD76A-4969-410F-867E-6C0FFDD9E6E4}" type="sibTrans" cxnId="{419C7748-350D-421D-8FFD-0F891ACFABA4}">
      <dgm:prSet/>
      <dgm:spPr/>
      <dgm:t>
        <a:bodyPr/>
        <a:lstStyle/>
        <a:p>
          <a:endParaRPr lang="en-US"/>
        </a:p>
      </dgm:t>
    </dgm:pt>
    <dgm:pt modelId="{94B0EAE3-C457-4FA2-A134-2DD56A14B049}">
      <dgm:prSet/>
      <dgm:spPr/>
      <dgm:t>
        <a:bodyPr/>
        <a:lstStyle/>
        <a:p>
          <a:r>
            <a:rPr lang="ru-RU" b="1" dirty="0"/>
            <a:t>17:00 – 18:30</a:t>
          </a:r>
          <a:endParaRPr lang="en-US" b="1" dirty="0"/>
        </a:p>
      </dgm:t>
    </dgm:pt>
    <dgm:pt modelId="{9428FE74-67ED-4EAB-8D12-9C9209AB174A}" type="parTrans" cxnId="{189FAD77-0CD0-48DE-90B7-9D848882E491}">
      <dgm:prSet/>
      <dgm:spPr/>
      <dgm:t>
        <a:bodyPr/>
        <a:lstStyle/>
        <a:p>
          <a:endParaRPr lang="en-US"/>
        </a:p>
      </dgm:t>
    </dgm:pt>
    <dgm:pt modelId="{37C9329D-C9C3-4502-ADDD-B58C16FF2F48}" type="sibTrans" cxnId="{189FAD77-0CD0-48DE-90B7-9D848882E491}">
      <dgm:prSet/>
      <dgm:spPr/>
      <dgm:t>
        <a:bodyPr/>
        <a:lstStyle/>
        <a:p>
          <a:endParaRPr lang="en-US"/>
        </a:p>
      </dgm:t>
    </dgm:pt>
    <dgm:pt modelId="{4699F357-C0B0-41BF-B565-CC35C61CAB3C}" type="pres">
      <dgm:prSet presAssocID="{B4FF1CA8-021D-402F-B062-BC22CD8F5658}" presName="vert0" presStyleCnt="0">
        <dgm:presLayoutVars>
          <dgm:dir/>
          <dgm:animOne val="branch"/>
          <dgm:animLvl val="lvl"/>
        </dgm:presLayoutVars>
      </dgm:prSet>
      <dgm:spPr/>
    </dgm:pt>
    <dgm:pt modelId="{E7FCE509-9AD8-43EE-B143-3D567886BC3D}" type="pres">
      <dgm:prSet presAssocID="{08D8D87E-A43C-42FD-8EC1-03CE6D9B27F1}" presName="thickLine" presStyleLbl="alignNode1" presStyleIdx="0" presStyleCnt="3"/>
      <dgm:spPr/>
    </dgm:pt>
    <dgm:pt modelId="{CD51525F-683B-40B7-93BB-6C47C1703473}" type="pres">
      <dgm:prSet presAssocID="{08D8D87E-A43C-42FD-8EC1-03CE6D9B27F1}" presName="horz1" presStyleCnt="0"/>
      <dgm:spPr/>
    </dgm:pt>
    <dgm:pt modelId="{E28698E4-CEB4-4CCF-B3F4-DCF3A3ECAA08}" type="pres">
      <dgm:prSet presAssocID="{08D8D87E-A43C-42FD-8EC1-03CE6D9B27F1}" presName="tx1" presStyleLbl="revTx" presStyleIdx="0" presStyleCnt="3"/>
      <dgm:spPr/>
    </dgm:pt>
    <dgm:pt modelId="{C4601867-6DBB-4BEB-83B1-9E957A7BD492}" type="pres">
      <dgm:prSet presAssocID="{08D8D87E-A43C-42FD-8EC1-03CE6D9B27F1}" presName="vert1" presStyleCnt="0"/>
      <dgm:spPr/>
    </dgm:pt>
    <dgm:pt modelId="{272E34E9-6109-4255-9227-2088C67F3EF0}" type="pres">
      <dgm:prSet presAssocID="{6EF084CA-CA67-4672-A8EA-0803A8E56C9B}" presName="thickLine" presStyleLbl="alignNode1" presStyleIdx="1" presStyleCnt="3"/>
      <dgm:spPr/>
    </dgm:pt>
    <dgm:pt modelId="{5B93F805-5020-4937-92BE-5EB248D33FB3}" type="pres">
      <dgm:prSet presAssocID="{6EF084CA-CA67-4672-A8EA-0803A8E56C9B}" presName="horz1" presStyleCnt="0"/>
      <dgm:spPr/>
    </dgm:pt>
    <dgm:pt modelId="{C056F61C-0367-4BBF-9274-0C4572F58808}" type="pres">
      <dgm:prSet presAssocID="{6EF084CA-CA67-4672-A8EA-0803A8E56C9B}" presName="tx1" presStyleLbl="revTx" presStyleIdx="1" presStyleCnt="3"/>
      <dgm:spPr/>
    </dgm:pt>
    <dgm:pt modelId="{E1499E2C-39A7-4214-9F84-E3A81BBE916E}" type="pres">
      <dgm:prSet presAssocID="{6EF084CA-CA67-4672-A8EA-0803A8E56C9B}" presName="vert1" presStyleCnt="0"/>
      <dgm:spPr/>
    </dgm:pt>
    <dgm:pt modelId="{593F088E-B978-4551-960F-64F8BBF4CFE4}" type="pres">
      <dgm:prSet presAssocID="{94B0EAE3-C457-4FA2-A134-2DD56A14B049}" presName="thickLine" presStyleLbl="alignNode1" presStyleIdx="2" presStyleCnt="3"/>
      <dgm:spPr/>
    </dgm:pt>
    <dgm:pt modelId="{A00F355C-24A7-4DF9-B107-F3CC706B4A63}" type="pres">
      <dgm:prSet presAssocID="{94B0EAE3-C457-4FA2-A134-2DD56A14B049}" presName="horz1" presStyleCnt="0"/>
      <dgm:spPr/>
    </dgm:pt>
    <dgm:pt modelId="{033AECD3-3AA1-4077-8F31-B470E13F1B5B}" type="pres">
      <dgm:prSet presAssocID="{94B0EAE3-C457-4FA2-A134-2DD56A14B049}" presName="tx1" presStyleLbl="revTx" presStyleIdx="2" presStyleCnt="3"/>
      <dgm:spPr/>
    </dgm:pt>
    <dgm:pt modelId="{9FDE916D-2055-4E6E-BE1E-231ED33D30D2}" type="pres">
      <dgm:prSet presAssocID="{94B0EAE3-C457-4FA2-A134-2DD56A14B049}" presName="vert1" presStyleCnt="0"/>
      <dgm:spPr/>
    </dgm:pt>
  </dgm:ptLst>
  <dgm:cxnLst>
    <dgm:cxn modelId="{3150F003-17EC-4198-8A3A-EA8FFB5D38A5}" type="presOf" srcId="{6EF084CA-CA67-4672-A8EA-0803A8E56C9B}" destId="{C056F61C-0367-4BBF-9274-0C4572F58808}" srcOrd="0" destOrd="0" presId="urn:microsoft.com/office/officeart/2008/layout/LinedList"/>
    <dgm:cxn modelId="{54892D5F-4580-427C-8609-2E2274D83C77}" type="presOf" srcId="{08D8D87E-A43C-42FD-8EC1-03CE6D9B27F1}" destId="{E28698E4-CEB4-4CCF-B3F4-DCF3A3ECAA08}" srcOrd="0" destOrd="0" presId="urn:microsoft.com/office/officeart/2008/layout/LinedList"/>
    <dgm:cxn modelId="{E57E8166-8A7F-421E-AEC4-C988A62E6E5A}" type="presOf" srcId="{94B0EAE3-C457-4FA2-A134-2DD56A14B049}" destId="{033AECD3-3AA1-4077-8F31-B470E13F1B5B}" srcOrd="0" destOrd="0" presId="urn:microsoft.com/office/officeart/2008/layout/LinedList"/>
    <dgm:cxn modelId="{419C7748-350D-421D-8FFD-0F891ACFABA4}" srcId="{B4FF1CA8-021D-402F-B062-BC22CD8F5658}" destId="{6EF084CA-CA67-4672-A8EA-0803A8E56C9B}" srcOrd="1" destOrd="0" parTransId="{95355F70-C583-4F5C-A0D9-2B96BBE3B3BF}" sibTransId="{B89CD76A-4969-410F-867E-6C0FFDD9E6E4}"/>
    <dgm:cxn modelId="{E364894A-182F-43B5-A7B8-62D030FCA474}" srcId="{B4FF1CA8-021D-402F-B062-BC22CD8F5658}" destId="{08D8D87E-A43C-42FD-8EC1-03CE6D9B27F1}" srcOrd="0" destOrd="0" parTransId="{132430DB-7B64-4A15-98DF-18685E46EEF8}" sibTransId="{A4F3B119-662C-4DA4-BF08-6BA71BA31755}"/>
    <dgm:cxn modelId="{189FAD77-0CD0-48DE-90B7-9D848882E491}" srcId="{B4FF1CA8-021D-402F-B062-BC22CD8F5658}" destId="{94B0EAE3-C457-4FA2-A134-2DD56A14B049}" srcOrd="2" destOrd="0" parTransId="{9428FE74-67ED-4EAB-8D12-9C9209AB174A}" sibTransId="{37C9329D-C9C3-4502-ADDD-B58C16FF2F48}"/>
    <dgm:cxn modelId="{9E5DD77A-DD6D-4C07-B251-DF97F282D9FE}" type="presOf" srcId="{B4FF1CA8-021D-402F-B062-BC22CD8F5658}" destId="{4699F357-C0B0-41BF-B565-CC35C61CAB3C}" srcOrd="0" destOrd="0" presId="urn:microsoft.com/office/officeart/2008/layout/LinedList"/>
    <dgm:cxn modelId="{B31418F0-61EE-4816-A021-4CE0F697BD33}" type="presParOf" srcId="{4699F357-C0B0-41BF-B565-CC35C61CAB3C}" destId="{E7FCE509-9AD8-43EE-B143-3D567886BC3D}" srcOrd="0" destOrd="0" presId="urn:microsoft.com/office/officeart/2008/layout/LinedList"/>
    <dgm:cxn modelId="{FA732E19-1ED7-4676-A482-9A4F73D815DF}" type="presParOf" srcId="{4699F357-C0B0-41BF-B565-CC35C61CAB3C}" destId="{CD51525F-683B-40B7-93BB-6C47C1703473}" srcOrd="1" destOrd="0" presId="urn:microsoft.com/office/officeart/2008/layout/LinedList"/>
    <dgm:cxn modelId="{7497D585-4759-421B-8B11-07956AAE7122}" type="presParOf" srcId="{CD51525F-683B-40B7-93BB-6C47C1703473}" destId="{E28698E4-CEB4-4CCF-B3F4-DCF3A3ECAA08}" srcOrd="0" destOrd="0" presId="urn:microsoft.com/office/officeart/2008/layout/LinedList"/>
    <dgm:cxn modelId="{18FDB99B-31B9-4F2C-A7FC-DBC75A4CA2DC}" type="presParOf" srcId="{CD51525F-683B-40B7-93BB-6C47C1703473}" destId="{C4601867-6DBB-4BEB-83B1-9E957A7BD492}" srcOrd="1" destOrd="0" presId="urn:microsoft.com/office/officeart/2008/layout/LinedList"/>
    <dgm:cxn modelId="{A6A59EDD-1E25-4CE3-999D-9A58CB346E5C}" type="presParOf" srcId="{4699F357-C0B0-41BF-B565-CC35C61CAB3C}" destId="{272E34E9-6109-4255-9227-2088C67F3EF0}" srcOrd="2" destOrd="0" presId="urn:microsoft.com/office/officeart/2008/layout/LinedList"/>
    <dgm:cxn modelId="{B1DD750A-3C43-40E5-BD5E-9B5DA4B13A0D}" type="presParOf" srcId="{4699F357-C0B0-41BF-B565-CC35C61CAB3C}" destId="{5B93F805-5020-4937-92BE-5EB248D33FB3}" srcOrd="3" destOrd="0" presId="urn:microsoft.com/office/officeart/2008/layout/LinedList"/>
    <dgm:cxn modelId="{FCAE4631-CDE8-49FF-B0EE-3A5AEC7423D5}" type="presParOf" srcId="{5B93F805-5020-4937-92BE-5EB248D33FB3}" destId="{C056F61C-0367-4BBF-9274-0C4572F58808}" srcOrd="0" destOrd="0" presId="urn:microsoft.com/office/officeart/2008/layout/LinedList"/>
    <dgm:cxn modelId="{A6155512-63BC-4DE4-B7C8-A933314621A4}" type="presParOf" srcId="{5B93F805-5020-4937-92BE-5EB248D33FB3}" destId="{E1499E2C-39A7-4214-9F84-E3A81BBE916E}" srcOrd="1" destOrd="0" presId="urn:microsoft.com/office/officeart/2008/layout/LinedList"/>
    <dgm:cxn modelId="{FFE28639-BF05-4C50-99D7-E73B621404FA}" type="presParOf" srcId="{4699F357-C0B0-41BF-B565-CC35C61CAB3C}" destId="{593F088E-B978-4551-960F-64F8BBF4CFE4}" srcOrd="4" destOrd="0" presId="urn:microsoft.com/office/officeart/2008/layout/LinedList"/>
    <dgm:cxn modelId="{B69704C1-B032-4F84-8024-A752A1EEDFA2}" type="presParOf" srcId="{4699F357-C0B0-41BF-B565-CC35C61CAB3C}" destId="{A00F355C-24A7-4DF9-B107-F3CC706B4A63}" srcOrd="5" destOrd="0" presId="urn:microsoft.com/office/officeart/2008/layout/LinedList"/>
    <dgm:cxn modelId="{385990D6-478F-4E55-8FA5-881AC79E6C47}" type="presParOf" srcId="{A00F355C-24A7-4DF9-B107-F3CC706B4A63}" destId="{033AECD3-3AA1-4077-8F31-B470E13F1B5B}" srcOrd="0" destOrd="0" presId="urn:microsoft.com/office/officeart/2008/layout/LinedList"/>
    <dgm:cxn modelId="{3E56F2B2-35E6-410F-87CE-5CBB50F4B1C6}" type="presParOf" srcId="{A00F355C-24A7-4DF9-B107-F3CC706B4A63}" destId="{9FDE916D-2055-4E6E-BE1E-231ED33D30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FF1CA8-021D-402F-B062-BC22CD8F565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D8D87E-A43C-42FD-8EC1-03CE6D9B27F1}">
      <dgm:prSet custT="1"/>
      <dgm:spPr/>
      <dgm:t>
        <a:bodyPr/>
        <a:lstStyle/>
        <a:p>
          <a:r>
            <a:rPr lang="ru-RU" sz="2800" b="1" dirty="0">
              <a:solidFill>
                <a:srgbClr val="7030A0"/>
              </a:solidFill>
            </a:rPr>
            <a:t>22 сентября 2025 года</a:t>
          </a:r>
          <a:r>
            <a:rPr lang="en-US" sz="2800" b="1" dirty="0">
              <a:solidFill>
                <a:srgbClr val="7030A0"/>
              </a:solidFill>
            </a:rPr>
            <a:t> </a:t>
          </a:r>
          <a:r>
            <a:rPr lang="en-US" sz="1800" b="1" dirty="0">
              <a:solidFill>
                <a:srgbClr val="7030A0"/>
              </a:solidFill>
            </a:rPr>
            <a:t>ZOOM</a:t>
          </a:r>
          <a:endParaRPr lang="en-US" sz="1800" dirty="0">
            <a:solidFill>
              <a:srgbClr val="7030A0"/>
            </a:solidFill>
          </a:endParaRPr>
        </a:p>
      </dgm:t>
    </dgm:pt>
    <dgm:pt modelId="{A4F3B119-662C-4DA4-BF08-6BA71BA31755}" type="sibTrans" cxnId="{E364894A-182F-43B5-A7B8-62D030FCA474}">
      <dgm:prSet/>
      <dgm:spPr/>
      <dgm:t>
        <a:bodyPr/>
        <a:lstStyle/>
        <a:p>
          <a:endParaRPr lang="en-US"/>
        </a:p>
      </dgm:t>
    </dgm:pt>
    <dgm:pt modelId="{132430DB-7B64-4A15-98DF-18685E46EEF8}" type="parTrans" cxnId="{E364894A-182F-43B5-A7B8-62D030FCA474}">
      <dgm:prSet/>
      <dgm:spPr/>
      <dgm:t>
        <a:bodyPr/>
        <a:lstStyle/>
        <a:p>
          <a:endParaRPr lang="en-US"/>
        </a:p>
      </dgm:t>
    </dgm:pt>
    <dgm:pt modelId="{6EF084CA-CA67-4672-A8EA-0803A8E56C9B}">
      <dgm:prSet custT="1"/>
      <dgm:spPr/>
      <dgm:t>
        <a:bodyPr/>
        <a:lstStyle/>
        <a:p>
          <a:r>
            <a:rPr lang="ru-RU" sz="2400" b="1" dirty="0"/>
            <a:t>Классный час с экспертом!</a:t>
          </a:r>
          <a:endParaRPr lang="en-US" sz="2400" b="1" dirty="0"/>
        </a:p>
      </dgm:t>
    </dgm:pt>
    <dgm:pt modelId="{B89CD76A-4969-410F-867E-6C0FFDD9E6E4}" type="sibTrans" cxnId="{419C7748-350D-421D-8FFD-0F891ACFABA4}">
      <dgm:prSet/>
      <dgm:spPr/>
      <dgm:t>
        <a:bodyPr/>
        <a:lstStyle/>
        <a:p>
          <a:endParaRPr lang="en-US"/>
        </a:p>
      </dgm:t>
    </dgm:pt>
    <dgm:pt modelId="{95355F70-C583-4F5C-A0D9-2B96BBE3B3BF}" type="parTrans" cxnId="{419C7748-350D-421D-8FFD-0F891ACFABA4}">
      <dgm:prSet/>
      <dgm:spPr/>
      <dgm:t>
        <a:bodyPr/>
        <a:lstStyle/>
        <a:p>
          <a:endParaRPr lang="en-US"/>
        </a:p>
      </dgm:t>
    </dgm:pt>
    <dgm:pt modelId="{94B0EAE3-C457-4FA2-A134-2DD56A14B049}">
      <dgm:prSet custT="1"/>
      <dgm:spPr/>
      <dgm:t>
        <a:bodyPr/>
        <a:lstStyle/>
        <a:p>
          <a:r>
            <a:rPr lang="ru-RU" sz="2000" b="1" dirty="0"/>
            <a:t>«Дистантная билингвальная олимпиада»</a:t>
          </a:r>
          <a:endParaRPr lang="en-US" sz="2000" b="1" dirty="0"/>
        </a:p>
      </dgm:t>
    </dgm:pt>
    <dgm:pt modelId="{37C9329D-C9C3-4502-ADDD-B58C16FF2F48}" type="sibTrans" cxnId="{189FAD77-0CD0-48DE-90B7-9D848882E491}">
      <dgm:prSet/>
      <dgm:spPr/>
      <dgm:t>
        <a:bodyPr/>
        <a:lstStyle/>
        <a:p>
          <a:endParaRPr lang="en-US"/>
        </a:p>
      </dgm:t>
    </dgm:pt>
    <dgm:pt modelId="{9428FE74-67ED-4EAB-8D12-9C9209AB174A}" type="parTrans" cxnId="{189FAD77-0CD0-48DE-90B7-9D848882E491}">
      <dgm:prSet/>
      <dgm:spPr/>
      <dgm:t>
        <a:bodyPr/>
        <a:lstStyle/>
        <a:p>
          <a:endParaRPr lang="en-US"/>
        </a:p>
      </dgm:t>
    </dgm:pt>
    <dgm:pt modelId="{CD58B64E-45F8-4763-8BD9-B9A327551ACF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/>
            <a:t>16:00 – 17:00 для 1-6 </a:t>
          </a:r>
          <a:r>
            <a:rPr lang="ru-RU" sz="2000" b="1" dirty="0" err="1"/>
            <a:t>кл</a:t>
          </a:r>
          <a:endParaRPr lang="en-US" sz="2000" b="1" dirty="0"/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</dgm:t>
    </dgm:pt>
    <dgm:pt modelId="{9E9A5294-B7A8-49BF-A78A-CCF95A79CDB8}" type="sibTrans" cxnId="{D028239C-730B-4F8B-AE1E-601A2F9CC773}">
      <dgm:prSet/>
      <dgm:spPr/>
      <dgm:t>
        <a:bodyPr/>
        <a:lstStyle/>
        <a:p>
          <a:endParaRPr lang="en-US"/>
        </a:p>
      </dgm:t>
    </dgm:pt>
    <dgm:pt modelId="{4F90A4C2-3920-425E-899E-32DC9F49C75A}" type="parTrans" cxnId="{D028239C-730B-4F8B-AE1E-601A2F9CC773}">
      <dgm:prSet/>
      <dgm:spPr/>
      <dgm:t>
        <a:bodyPr/>
        <a:lstStyle/>
        <a:p>
          <a:endParaRPr lang="en-US"/>
        </a:p>
      </dgm:t>
    </dgm:pt>
    <dgm:pt modelId="{D740403B-43B3-432D-B516-02AF74626ABB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/>
            <a:t>17:00 – 18:00 для 7-11 </a:t>
          </a:r>
          <a:r>
            <a:rPr lang="ru-RU" sz="2000" b="1" dirty="0" err="1"/>
            <a:t>кл</a:t>
          </a:r>
          <a:endParaRPr lang="en-US" sz="2000" dirty="0"/>
        </a:p>
        <a:p>
          <a:pPr marL="0" lvl="0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A8143B70-8769-42E2-A277-0DE5B7659C4E}" type="sibTrans" cxnId="{340C04B1-FF8E-4002-8101-EB857A616BB0}">
      <dgm:prSet/>
      <dgm:spPr/>
      <dgm:t>
        <a:bodyPr/>
        <a:lstStyle/>
        <a:p>
          <a:endParaRPr lang="en-US"/>
        </a:p>
      </dgm:t>
    </dgm:pt>
    <dgm:pt modelId="{79069504-2367-4CA8-989C-59D920528A88}" type="parTrans" cxnId="{340C04B1-FF8E-4002-8101-EB857A616BB0}">
      <dgm:prSet/>
      <dgm:spPr/>
      <dgm:t>
        <a:bodyPr/>
        <a:lstStyle/>
        <a:p>
          <a:endParaRPr lang="en-US"/>
        </a:p>
      </dgm:t>
    </dgm:pt>
    <dgm:pt modelId="{68F6DFA5-1F07-4653-97D6-2F1B15F2732F}" type="pres">
      <dgm:prSet presAssocID="{B4FF1CA8-021D-402F-B062-BC22CD8F5658}" presName="vert0" presStyleCnt="0">
        <dgm:presLayoutVars>
          <dgm:dir/>
          <dgm:animOne val="branch"/>
          <dgm:animLvl val="lvl"/>
        </dgm:presLayoutVars>
      </dgm:prSet>
      <dgm:spPr/>
    </dgm:pt>
    <dgm:pt modelId="{5B9F9B70-EC2B-4AD4-8A6D-2373AE8A114F}" type="pres">
      <dgm:prSet presAssocID="{08D8D87E-A43C-42FD-8EC1-03CE6D9B27F1}" presName="thickLine" presStyleLbl="alignNode1" presStyleIdx="0" presStyleCnt="5"/>
      <dgm:spPr/>
    </dgm:pt>
    <dgm:pt modelId="{CBD0AB92-AFAD-4F65-8004-0A9E0FD08317}" type="pres">
      <dgm:prSet presAssocID="{08D8D87E-A43C-42FD-8EC1-03CE6D9B27F1}" presName="horz1" presStyleCnt="0"/>
      <dgm:spPr/>
    </dgm:pt>
    <dgm:pt modelId="{D79BE24A-A53E-40E8-B429-DF2598DC3F4B}" type="pres">
      <dgm:prSet presAssocID="{08D8D87E-A43C-42FD-8EC1-03CE6D9B27F1}" presName="tx1" presStyleLbl="revTx" presStyleIdx="0" presStyleCnt="5"/>
      <dgm:spPr/>
    </dgm:pt>
    <dgm:pt modelId="{211DD3D4-45E7-4202-B421-E624E64AF4A9}" type="pres">
      <dgm:prSet presAssocID="{08D8D87E-A43C-42FD-8EC1-03CE6D9B27F1}" presName="vert1" presStyleCnt="0"/>
      <dgm:spPr/>
    </dgm:pt>
    <dgm:pt modelId="{2343575B-3C4E-4BEE-85F1-40614A388425}" type="pres">
      <dgm:prSet presAssocID="{6EF084CA-CA67-4672-A8EA-0803A8E56C9B}" presName="thickLine" presStyleLbl="alignNode1" presStyleIdx="1" presStyleCnt="5"/>
      <dgm:spPr/>
    </dgm:pt>
    <dgm:pt modelId="{5F4962A9-BAFD-46D2-99ED-7563ED981E38}" type="pres">
      <dgm:prSet presAssocID="{6EF084CA-CA67-4672-A8EA-0803A8E56C9B}" presName="horz1" presStyleCnt="0"/>
      <dgm:spPr/>
    </dgm:pt>
    <dgm:pt modelId="{96CBC2B9-3553-41CE-AAB8-B9B6F3066562}" type="pres">
      <dgm:prSet presAssocID="{6EF084CA-CA67-4672-A8EA-0803A8E56C9B}" presName="tx1" presStyleLbl="revTx" presStyleIdx="1" presStyleCnt="5"/>
      <dgm:spPr/>
    </dgm:pt>
    <dgm:pt modelId="{57A5EDC2-C234-4A29-B2B5-8617F7B23B91}" type="pres">
      <dgm:prSet presAssocID="{6EF084CA-CA67-4672-A8EA-0803A8E56C9B}" presName="vert1" presStyleCnt="0"/>
      <dgm:spPr/>
    </dgm:pt>
    <dgm:pt modelId="{B020C624-B9F3-4200-94D7-880B291EFB65}" type="pres">
      <dgm:prSet presAssocID="{94B0EAE3-C457-4FA2-A134-2DD56A14B049}" presName="thickLine" presStyleLbl="alignNode1" presStyleIdx="2" presStyleCnt="5"/>
      <dgm:spPr/>
    </dgm:pt>
    <dgm:pt modelId="{83AD6219-049E-495B-B3EE-880FEC224287}" type="pres">
      <dgm:prSet presAssocID="{94B0EAE3-C457-4FA2-A134-2DD56A14B049}" presName="horz1" presStyleCnt="0"/>
      <dgm:spPr/>
    </dgm:pt>
    <dgm:pt modelId="{82F0043F-91FD-4EEB-9D5B-6EA265B5F49D}" type="pres">
      <dgm:prSet presAssocID="{94B0EAE3-C457-4FA2-A134-2DD56A14B049}" presName="tx1" presStyleLbl="revTx" presStyleIdx="2" presStyleCnt="5"/>
      <dgm:spPr/>
    </dgm:pt>
    <dgm:pt modelId="{749DB903-E1AF-449B-8C32-1E84E26543F6}" type="pres">
      <dgm:prSet presAssocID="{94B0EAE3-C457-4FA2-A134-2DD56A14B049}" presName="vert1" presStyleCnt="0"/>
      <dgm:spPr/>
    </dgm:pt>
    <dgm:pt modelId="{7AC4FACA-42FB-4DE1-B518-C28AA5A58DAE}" type="pres">
      <dgm:prSet presAssocID="{CD58B64E-45F8-4763-8BD9-B9A327551ACF}" presName="thickLine" presStyleLbl="alignNode1" presStyleIdx="3" presStyleCnt="5"/>
      <dgm:spPr/>
    </dgm:pt>
    <dgm:pt modelId="{450D259A-4C4D-4DDC-B801-99981458B40C}" type="pres">
      <dgm:prSet presAssocID="{CD58B64E-45F8-4763-8BD9-B9A327551ACF}" presName="horz1" presStyleCnt="0"/>
      <dgm:spPr/>
    </dgm:pt>
    <dgm:pt modelId="{A35B1F3C-08A1-4146-9611-4F08BCAE7083}" type="pres">
      <dgm:prSet presAssocID="{CD58B64E-45F8-4763-8BD9-B9A327551ACF}" presName="tx1" presStyleLbl="revTx" presStyleIdx="3" presStyleCnt="5"/>
      <dgm:spPr/>
    </dgm:pt>
    <dgm:pt modelId="{CC23E0BC-C9B2-48BF-8D44-6D3B19767846}" type="pres">
      <dgm:prSet presAssocID="{CD58B64E-45F8-4763-8BD9-B9A327551ACF}" presName="vert1" presStyleCnt="0"/>
      <dgm:spPr/>
    </dgm:pt>
    <dgm:pt modelId="{CC9680DC-AA75-4BB3-BD97-CC6400159448}" type="pres">
      <dgm:prSet presAssocID="{D740403B-43B3-432D-B516-02AF74626ABB}" presName="thickLine" presStyleLbl="alignNode1" presStyleIdx="4" presStyleCnt="5"/>
      <dgm:spPr/>
    </dgm:pt>
    <dgm:pt modelId="{42E1B3C4-17AB-4306-A0F1-8D1BD806BBFC}" type="pres">
      <dgm:prSet presAssocID="{D740403B-43B3-432D-B516-02AF74626ABB}" presName="horz1" presStyleCnt="0"/>
      <dgm:spPr/>
    </dgm:pt>
    <dgm:pt modelId="{78BCE031-8A82-42B3-9CFF-4589FD809CBD}" type="pres">
      <dgm:prSet presAssocID="{D740403B-43B3-432D-B516-02AF74626ABB}" presName="tx1" presStyleLbl="revTx" presStyleIdx="4" presStyleCnt="5"/>
      <dgm:spPr/>
    </dgm:pt>
    <dgm:pt modelId="{A3182748-B300-4A9A-9F54-117B38D26805}" type="pres">
      <dgm:prSet presAssocID="{D740403B-43B3-432D-B516-02AF74626ABB}" presName="vert1" presStyleCnt="0"/>
      <dgm:spPr/>
    </dgm:pt>
  </dgm:ptLst>
  <dgm:cxnLst>
    <dgm:cxn modelId="{3A757A02-0DDD-48B9-8C63-BFD98F7C856F}" type="presOf" srcId="{94B0EAE3-C457-4FA2-A134-2DD56A14B049}" destId="{82F0043F-91FD-4EEB-9D5B-6EA265B5F49D}" srcOrd="0" destOrd="0" presId="urn:microsoft.com/office/officeart/2008/layout/LinedList"/>
    <dgm:cxn modelId="{5B14452E-5F63-4E4B-8361-EAC7470DF209}" type="presOf" srcId="{B4FF1CA8-021D-402F-B062-BC22CD8F5658}" destId="{68F6DFA5-1F07-4653-97D6-2F1B15F2732F}" srcOrd="0" destOrd="0" presId="urn:microsoft.com/office/officeart/2008/layout/LinedList"/>
    <dgm:cxn modelId="{22E5BD33-19FE-4786-B294-33DE14EEE961}" type="presOf" srcId="{6EF084CA-CA67-4672-A8EA-0803A8E56C9B}" destId="{96CBC2B9-3553-41CE-AAB8-B9B6F3066562}" srcOrd="0" destOrd="0" presId="urn:microsoft.com/office/officeart/2008/layout/LinedList"/>
    <dgm:cxn modelId="{419C7748-350D-421D-8FFD-0F891ACFABA4}" srcId="{B4FF1CA8-021D-402F-B062-BC22CD8F5658}" destId="{6EF084CA-CA67-4672-A8EA-0803A8E56C9B}" srcOrd="1" destOrd="0" parTransId="{95355F70-C583-4F5C-A0D9-2B96BBE3B3BF}" sibTransId="{B89CD76A-4969-410F-867E-6C0FFDD9E6E4}"/>
    <dgm:cxn modelId="{E364894A-182F-43B5-A7B8-62D030FCA474}" srcId="{B4FF1CA8-021D-402F-B062-BC22CD8F5658}" destId="{08D8D87E-A43C-42FD-8EC1-03CE6D9B27F1}" srcOrd="0" destOrd="0" parTransId="{132430DB-7B64-4A15-98DF-18685E46EEF8}" sibTransId="{A4F3B119-662C-4DA4-BF08-6BA71BA31755}"/>
    <dgm:cxn modelId="{D6E74972-49A3-4867-AFE5-0BB118947403}" type="presOf" srcId="{08D8D87E-A43C-42FD-8EC1-03CE6D9B27F1}" destId="{D79BE24A-A53E-40E8-B429-DF2598DC3F4B}" srcOrd="0" destOrd="0" presId="urn:microsoft.com/office/officeart/2008/layout/LinedList"/>
    <dgm:cxn modelId="{189FAD77-0CD0-48DE-90B7-9D848882E491}" srcId="{B4FF1CA8-021D-402F-B062-BC22CD8F5658}" destId="{94B0EAE3-C457-4FA2-A134-2DD56A14B049}" srcOrd="2" destOrd="0" parTransId="{9428FE74-67ED-4EAB-8D12-9C9209AB174A}" sibTransId="{37C9329D-C9C3-4502-ADDD-B58C16FF2F48}"/>
    <dgm:cxn modelId="{D028239C-730B-4F8B-AE1E-601A2F9CC773}" srcId="{B4FF1CA8-021D-402F-B062-BC22CD8F5658}" destId="{CD58B64E-45F8-4763-8BD9-B9A327551ACF}" srcOrd="3" destOrd="0" parTransId="{4F90A4C2-3920-425E-899E-32DC9F49C75A}" sibTransId="{9E9A5294-B7A8-49BF-A78A-CCF95A79CDB8}"/>
    <dgm:cxn modelId="{340C04B1-FF8E-4002-8101-EB857A616BB0}" srcId="{B4FF1CA8-021D-402F-B062-BC22CD8F5658}" destId="{D740403B-43B3-432D-B516-02AF74626ABB}" srcOrd="4" destOrd="0" parTransId="{79069504-2367-4CA8-989C-59D920528A88}" sibTransId="{A8143B70-8769-42E2-A277-0DE5B7659C4E}"/>
    <dgm:cxn modelId="{15360FB6-9807-414A-BEB2-B0C32C5C8DE5}" type="presOf" srcId="{D740403B-43B3-432D-B516-02AF74626ABB}" destId="{78BCE031-8A82-42B3-9CFF-4589FD809CBD}" srcOrd="0" destOrd="0" presId="urn:microsoft.com/office/officeart/2008/layout/LinedList"/>
    <dgm:cxn modelId="{109504FF-08D2-46B7-8EC3-13D36B7DCE17}" type="presOf" srcId="{CD58B64E-45F8-4763-8BD9-B9A327551ACF}" destId="{A35B1F3C-08A1-4146-9611-4F08BCAE7083}" srcOrd="0" destOrd="0" presId="urn:microsoft.com/office/officeart/2008/layout/LinedList"/>
    <dgm:cxn modelId="{BAE2234B-479B-45C5-8849-060CACC40801}" type="presParOf" srcId="{68F6DFA5-1F07-4653-97D6-2F1B15F2732F}" destId="{5B9F9B70-EC2B-4AD4-8A6D-2373AE8A114F}" srcOrd="0" destOrd="0" presId="urn:microsoft.com/office/officeart/2008/layout/LinedList"/>
    <dgm:cxn modelId="{77E112D1-8971-46D5-8ADE-878E20EB8034}" type="presParOf" srcId="{68F6DFA5-1F07-4653-97D6-2F1B15F2732F}" destId="{CBD0AB92-AFAD-4F65-8004-0A9E0FD08317}" srcOrd="1" destOrd="0" presId="urn:microsoft.com/office/officeart/2008/layout/LinedList"/>
    <dgm:cxn modelId="{27FE3EA5-ACCF-4AD4-AE2E-2247BE7B8F55}" type="presParOf" srcId="{CBD0AB92-AFAD-4F65-8004-0A9E0FD08317}" destId="{D79BE24A-A53E-40E8-B429-DF2598DC3F4B}" srcOrd="0" destOrd="0" presId="urn:microsoft.com/office/officeart/2008/layout/LinedList"/>
    <dgm:cxn modelId="{513C7DF5-DE06-4DDE-8719-212CEE99E9B6}" type="presParOf" srcId="{CBD0AB92-AFAD-4F65-8004-0A9E0FD08317}" destId="{211DD3D4-45E7-4202-B421-E624E64AF4A9}" srcOrd="1" destOrd="0" presId="urn:microsoft.com/office/officeart/2008/layout/LinedList"/>
    <dgm:cxn modelId="{57034933-89F8-4D44-8192-7E0C7F222B9B}" type="presParOf" srcId="{68F6DFA5-1F07-4653-97D6-2F1B15F2732F}" destId="{2343575B-3C4E-4BEE-85F1-40614A388425}" srcOrd="2" destOrd="0" presId="urn:microsoft.com/office/officeart/2008/layout/LinedList"/>
    <dgm:cxn modelId="{5C7EDDE5-81D0-477A-B184-4008C744D17C}" type="presParOf" srcId="{68F6DFA5-1F07-4653-97D6-2F1B15F2732F}" destId="{5F4962A9-BAFD-46D2-99ED-7563ED981E38}" srcOrd="3" destOrd="0" presId="urn:microsoft.com/office/officeart/2008/layout/LinedList"/>
    <dgm:cxn modelId="{21151EE4-7C0C-4EAD-86D7-0F545DAFAEF6}" type="presParOf" srcId="{5F4962A9-BAFD-46D2-99ED-7563ED981E38}" destId="{96CBC2B9-3553-41CE-AAB8-B9B6F3066562}" srcOrd="0" destOrd="0" presId="urn:microsoft.com/office/officeart/2008/layout/LinedList"/>
    <dgm:cxn modelId="{BBCFFDB6-EF2D-43A3-9294-9F39DE44551D}" type="presParOf" srcId="{5F4962A9-BAFD-46D2-99ED-7563ED981E38}" destId="{57A5EDC2-C234-4A29-B2B5-8617F7B23B91}" srcOrd="1" destOrd="0" presId="urn:microsoft.com/office/officeart/2008/layout/LinedList"/>
    <dgm:cxn modelId="{6BB27993-11AE-470F-91C7-DF43FC058D61}" type="presParOf" srcId="{68F6DFA5-1F07-4653-97D6-2F1B15F2732F}" destId="{B020C624-B9F3-4200-94D7-880B291EFB65}" srcOrd="4" destOrd="0" presId="urn:microsoft.com/office/officeart/2008/layout/LinedList"/>
    <dgm:cxn modelId="{E1A998DD-E680-454F-ABB8-49C0FF977C39}" type="presParOf" srcId="{68F6DFA5-1F07-4653-97D6-2F1B15F2732F}" destId="{83AD6219-049E-495B-B3EE-880FEC224287}" srcOrd="5" destOrd="0" presId="urn:microsoft.com/office/officeart/2008/layout/LinedList"/>
    <dgm:cxn modelId="{E0038A6A-8097-4171-9C05-0B11967DDD56}" type="presParOf" srcId="{83AD6219-049E-495B-B3EE-880FEC224287}" destId="{82F0043F-91FD-4EEB-9D5B-6EA265B5F49D}" srcOrd="0" destOrd="0" presId="urn:microsoft.com/office/officeart/2008/layout/LinedList"/>
    <dgm:cxn modelId="{7B9EE40E-BCB7-4421-A616-F1326911B0CA}" type="presParOf" srcId="{83AD6219-049E-495B-B3EE-880FEC224287}" destId="{749DB903-E1AF-449B-8C32-1E84E26543F6}" srcOrd="1" destOrd="0" presId="urn:microsoft.com/office/officeart/2008/layout/LinedList"/>
    <dgm:cxn modelId="{8D422946-3423-4FAE-8F99-C7D89350BF54}" type="presParOf" srcId="{68F6DFA5-1F07-4653-97D6-2F1B15F2732F}" destId="{7AC4FACA-42FB-4DE1-B518-C28AA5A58DAE}" srcOrd="6" destOrd="0" presId="urn:microsoft.com/office/officeart/2008/layout/LinedList"/>
    <dgm:cxn modelId="{777F393E-0F06-45EE-9422-444AECE0D2CC}" type="presParOf" srcId="{68F6DFA5-1F07-4653-97D6-2F1B15F2732F}" destId="{450D259A-4C4D-4DDC-B801-99981458B40C}" srcOrd="7" destOrd="0" presId="urn:microsoft.com/office/officeart/2008/layout/LinedList"/>
    <dgm:cxn modelId="{C221B59F-7BA4-4477-B5CE-834DFFD171C3}" type="presParOf" srcId="{450D259A-4C4D-4DDC-B801-99981458B40C}" destId="{A35B1F3C-08A1-4146-9611-4F08BCAE7083}" srcOrd="0" destOrd="0" presId="urn:microsoft.com/office/officeart/2008/layout/LinedList"/>
    <dgm:cxn modelId="{F45E2EBA-5335-41AE-9801-766A7E2F309F}" type="presParOf" srcId="{450D259A-4C4D-4DDC-B801-99981458B40C}" destId="{CC23E0BC-C9B2-48BF-8D44-6D3B19767846}" srcOrd="1" destOrd="0" presId="urn:microsoft.com/office/officeart/2008/layout/LinedList"/>
    <dgm:cxn modelId="{5BC4D691-F3E8-4CBC-9F50-58E7C56937EE}" type="presParOf" srcId="{68F6DFA5-1F07-4653-97D6-2F1B15F2732F}" destId="{CC9680DC-AA75-4BB3-BD97-CC6400159448}" srcOrd="8" destOrd="0" presId="urn:microsoft.com/office/officeart/2008/layout/LinedList"/>
    <dgm:cxn modelId="{76E5B0BA-69E0-42BD-8C95-B6CA18598E66}" type="presParOf" srcId="{68F6DFA5-1F07-4653-97D6-2F1B15F2732F}" destId="{42E1B3C4-17AB-4306-A0F1-8D1BD806BBFC}" srcOrd="9" destOrd="0" presId="urn:microsoft.com/office/officeart/2008/layout/LinedList"/>
    <dgm:cxn modelId="{EC7478C6-BEA5-47DC-B064-07DA35B09FA3}" type="presParOf" srcId="{42E1B3C4-17AB-4306-A0F1-8D1BD806BBFC}" destId="{78BCE031-8A82-42B3-9CFF-4589FD809CBD}" srcOrd="0" destOrd="0" presId="urn:microsoft.com/office/officeart/2008/layout/LinedList"/>
    <dgm:cxn modelId="{0C113E5C-BDDC-422C-A8EC-3C33E69D8DA1}" type="presParOf" srcId="{42E1B3C4-17AB-4306-A0F1-8D1BD806BBFC}" destId="{A3182748-B300-4A9A-9F54-117B38D268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BEC06-4881-40B0-ABBD-67B80F96CE09}">
      <dsp:nvSpPr>
        <dsp:cNvPr id="0" name=""/>
        <dsp:cNvSpPr/>
      </dsp:nvSpPr>
      <dsp:spPr>
        <a:xfrm>
          <a:off x="0" y="523"/>
          <a:ext cx="5141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82D3F-4424-4005-A6FB-6FDD52A40AB6}">
      <dsp:nvSpPr>
        <dsp:cNvPr id="0" name=""/>
        <dsp:cNvSpPr/>
      </dsp:nvSpPr>
      <dsp:spPr>
        <a:xfrm>
          <a:off x="0" y="523"/>
          <a:ext cx="5141751" cy="61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C00000"/>
              </a:solidFill>
            </a:rPr>
            <a:t>2 сентября 2025 года </a:t>
          </a:r>
          <a:endParaRPr lang="en-US" sz="2800" kern="1200" dirty="0">
            <a:solidFill>
              <a:srgbClr val="C00000"/>
            </a:solidFill>
          </a:endParaRPr>
        </a:p>
      </dsp:txBody>
      <dsp:txXfrm>
        <a:off x="0" y="523"/>
        <a:ext cx="5141751" cy="612176"/>
      </dsp:txXfrm>
    </dsp:sp>
    <dsp:sp modelId="{8CDC3AD5-E5FD-473B-8F50-50005955D8A8}">
      <dsp:nvSpPr>
        <dsp:cNvPr id="0" name=""/>
        <dsp:cNvSpPr/>
      </dsp:nvSpPr>
      <dsp:spPr>
        <a:xfrm>
          <a:off x="0" y="612699"/>
          <a:ext cx="5141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FE667-3505-4345-BC9F-0CDD8D5A7A7A}">
      <dsp:nvSpPr>
        <dsp:cNvPr id="0" name=""/>
        <dsp:cNvSpPr/>
      </dsp:nvSpPr>
      <dsp:spPr>
        <a:xfrm>
          <a:off x="0" y="612699"/>
          <a:ext cx="5141751" cy="61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14:00 – 16:00</a:t>
          </a:r>
          <a:endParaRPr lang="en-US" sz="2800" kern="1200" dirty="0"/>
        </a:p>
      </dsp:txBody>
      <dsp:txXfrm>
        <a:off x="0" y="612699"/>
        <a:ext cx="5141751" cy="612176"/>
      </dsp:txXfrm>
    </dsp:sp>
    <dsp:sp modelId="{9D691764-332D-4007-BE47-7EF55A949B61}">
      <dsp:nvSpPr>
        <dsp:cNvPr id="0" name=""/>
        <dsp:cNvSpPr/>
      </dsp:nvSpPr>
      <dsp:spPr>
        <a:xfrm>
          <a:off x="0" y="1224875"/>
          <a:ext cx="5141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08277-28C3-4523-8294-AB44D446B10A}">
      <dsp:nvSpPr>
        <dsp:cNvPr id="0" name=""/>
        <dsp:cNvSpPr/>
      </dsp:nvSpPr>
      <dsp:spPr>
        <a:xfrm>
          <a:off x="0" y="1224875"/>
          <a:ext cx="5141751" cy="61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Торжественная линейка</a:t>
          </a:r>
          <a:endParaRPr lang="en-US" sz="2800" kern="1200" dirty="0"/>
        </a:p>
      </dsp:txBody>
      <dsp:txXfrm>
        <a:off x="0" y="1224875"/>
        <a:ext cx="5141751" cy="612176"/>
      </dsp:txXfrm>
    </dsp:sp>
    <dsp:sp modelId="{122EE539-E02E-4FE6-BAD1-F122B7BDA795}">
      <dsp:nvSpPr>
        <dsp:cNvPr id="0" name=""/>
        <dsp:cNvSpPr/>
      </dsp:nvSpPr>
      <dsp:spPr>
        <a:xfrm>
          <a:off x="0" y="1837051"/>
          <a:ext cx="5141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6E95A-E2E1-44BA-A08F-21321312F859}">
      <dsp:nvSpPr>
        <dsp:cNvPr id="0" name=""/>
        <dsp:cNvSpPr/>
      </dsp:nvSpPr>
      <dsp:spPr>
        <a:xfrm>
          <a:off x="0" y="1837051"/>
          <a:ext cx="5141751" cy="61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Первый урок!</a:t>
          </a:r>
          <a:endParaRPr lang="en-US" sz="2800" kern="1200" dirty="0"/>
        </a:p>
      </dsp:txBody>
      <dsp:txXfrm>
        <a:off x="0" y="1837051"/>
        <a:ext cx="5141751" cy="612176"/>
      </dsp:txXfrm>
    </dsp:sp>
    <dsp:sp modelId="{833FDA4E-46D2-4AFD-87EA-8F89D425F2EF}">
      <dsp:nvSpPr>
        <dsp:cNvPr id="0" name=""/>
        <dsp:cNvSpPr/>
      </dsp:nvSpPr>
      <dsp:spPr>
        <a:xfrm>
          <a:off x="0" y="2449228"/>
          <a:ext cx="5141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10932-6339-4668-8E20-CD21873B44D1}">
      <dsp:nvSpPr>
        <dsp:cNvPr id="0" name=""/>
        <dsp:cNvSpPr/>
      </dsp:nvSpPr>
      <dsp:spPr>
        <a:xfrm>
          <a:off x="0" y="2449228"/>
          <a:ext cx="5141751" cy="61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/>
            <a:t>Родительское собрание</a:t>
          </a:r>
          <a:endParaRPr lang="en-US" sz="2800" kern="1200"/>
        </a:p>
      </dsp:txBody>
      <dsp:txXfrm>
        <a:off x="0" y="2449228"/>
        <a:ext cx="5141751" cy="612176"/>
      </dsp:txXfrm>
    </dsp:sp>
    <dsp:sp modelId="{32472C4A-73E1-4A05-99A0-123942B2244C}">
      <dsp:nvSpPr>
        <dsp:cNvPr id="0" name=""/>
        <dsp:cNvSpPr/>
      </dsp:nvSpPr>
      <dsp:spPr>
        <a:xfrm>
          <a:off x="0" y="3061404"/>
          <a:ext cx="5141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EE41F-C0C8-496C-8286-20F217B1525B}">
      <dsp:nvSpPr>
        <dsp:cNvPr id="0" name=""/>
        <dsp:cNvSpPr/>
      </dsp:nvSpPr>
      <dsp:spPr>
        <a:xfrm>
          <a:off x="0" y="3061404"/>
          <a:ext cx="5141751" cy="61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/>
            <a:t>Выдача учебников</a:t>
          </a:r>
          <a:endParaRPr lang="en-US" sz="2800" kern="1200"/>
        </a:p>
      </dsp:txBody>
      <dsp:txXfrm>
        <a:off x="0" y="3061404"/>
        <a:ext cx="5141751" cy="612176"/>
      </dsp:txXfrm>
    </dsp:sp>
    <dsp:sp modelId="{03A101CB-73B0-4928-AA5B-753D9804FB25}">
      <dsp:nvSpPr>
        <dsp:cNvPr id="0" name=""/>
        <dsp:cNvSpPr/>
      </dsp:nvSpPr>
      <dsp:spPr>
        <a:xfrm>
          <a:off x="0" y="3673580"/>
          <a:ext cx="5141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A91EA-14B0-4D2D-86B8-87E440535D96}">
      <dsp:nvSpPr>
        <dsp:cNvPr id="0" name=""/>
        <dsp:cNvSpPr/>
      </dsp:nvSpPr>
      <dsp:spPr>
        <a:xfrm>
          <a:off x="0" y="3673580"/>
          <a:ext cx="5141751" cy="61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/>
            <a:t>Фуршет	</a:t>
          </a:r>
          <a:endParaRPr lang="en-US" sz="2800" kern="1200"/>
        </a:p>
      </dsp:txBody>
      <dsp:txXfrm>
        <a:off x="0" y="3673580"/>
        <a:ext cx="5141751" cy="612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71E4C-9A92-45D9-9B7F-52B6576F968F}">
      <dsp:nvSpPr>
        <dsp:cNvPr id="0" name=""/>
        <dsp:cNvSpPr/>
      </dsp:nvSpPr>
      <dsp:spPr>
        <a:xfrm>
          <a:off x="0" y="0"/>
          <a:ext cx="7387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B66EE-36D6-45C5-93E9-7B8705784F71}">
      <dsp:nvSpPr>
        <dsp:cNvPr id="0" name=""/>
        <dsp:cNvSpPr/>
      </dsp:nvSpPr>
      <dsp:spPr>
        <a:xfrm>
          <a:off x="0" y="0"/>
          <a:ext cx="7387184" cy="53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C00000"/>
              </a:solidFill>
            </a:rPr>
            <a:t>3 сентября 2025 года        </a:t>
          </a:r>
          <a:r>
            <a:rPr lang="en-US" sz="2400" b="1" kern="1200" dirty="0">
              <a:solidFill>
                <a:srgbClr val="C00000"/>
              </a:solidFill>
            </a:rPr>
            <a:t>ZOOM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0" y="0"/>
        <a:ext cx="7387184" cy="535785"/>
      </dsp:txXfrm>
    </dsp:sp>
    <dsp:sp modelId="{B8B65D91-88CC-4ABD-804B-28517F17E811}">
      <dsp:nvSpPr>
        <dsp:cNvPr id="0" name=""/>
        <dsp:cNvSpPr/>
      </dsp:nvSpPr>
      <dsp:spPr>
        <a:xfrm>
          <a:off x="0" y="535784"/>
          <a:ext cx="7387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A466F-89E2-475A-8844-0297FCF552FC}">
      <dsp:nvSpPr>
        <dsp:cNvPr id="0" name=""/>
        <dsp:cNvSpPr/>
      </dsp:nvSpPr>
      <dsp:spPr>
        <a:xfrm>
          <a:off x="0" y="535785"/>
          <a:ext cx="7387184" cy="53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Самый первый и классный час!</a:t>
          </a:r>
          <a:endParaRPr lang="en-US" sz="2400" b="1" kern="1200" dirty="0"/>
        </a:p>
      </dsp:txBody>
      <dsp:txXfrm>
        <a:off x="0" y="535785"/>
        <a:ext cx="7387184" cy="535785"/>
      </dsp:txXfrm>
    </dsp:sp>
    <dsp:sp modelId="{3CD0627D-25E0-48F7-BD23-136121FA9809}">
      <dsp:nvSpPr>
        <dsp:cNvPr id="0" name=""/>
        <dsp:cNvSpPr/>
      </dsp:nvSpPr>
      <dsp:spPr>
        <a:xfrm>
          <a:off x="0" y="1071569"/>
          <a:ext cx="7387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4BDA5-0AFD-46E1-A9E6-D389C6998E54}">
      <dsp:nvSpPr>
        <dsp:cNvPr id="0" name=""/>
        <dsp:cNvSpPr/>
      </dsp:nvSpPr>
      <dsp:spPr>
        <a:xfrm>
          <a:off x="0" y="1071570"/>
          <a:ext cx="7387184" cy="53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10:00 – 12:00 </a:t>
          </a:r>
          <a:r>
            <a:rPr lang="ru-RU" sz="2400" kern="1200" dirty="0"/>
            <a:t>для учеников </a:t>
          </a:r>
          <a:r>
            <a:rPr lang="ru-RU" sz="2400" b="1" kern="1200" dirty="0"/>
            <a:t>1-4 классов</a:t>
          </a:r>
          <a:endParaRPr lang="en-US" sz="2400" b="1" kern="1200" dirty="0"/>
        </a:p>
      </dsp:txBody>
      <dsp:txXfrm>
        <a:off x="0" y="1071570"/>
        <a:ext cx="7387184" cy="535785"/>
      </dsp:txXfrm>
    </dsp:sp>
    <dsp:sp modelId="{309B05F9-59BD-457F-B811-3F4161949D5B}">
      <dsp:nvSpPr>
        <dsp:cNvPr id="0" name=""/>
        <dsp:cNvSpPr/>
      </dsp:nvSpPr>
      <dsp:spPr>
        <a:xfrm>
          <a:off x="0" y="1607355"/>
          <a:ext cx="7387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82DEF-6F25-448D-874A-74B30DB1796F}">
      <dsp:nvSpPr>
        <dsp:cNvPr id="0" name=""/>
        <dsp:cNvSpPr/>
      </dsp:nvSpPr>
      <dsp:spPr>
        <a:xfrm>
          <a:off x="0" y="1607355"/>
          <a:ext cx="7387184" cy="53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12:00 – 14:00 </a:t>
          </a:r>
          <a:r>
            <a:rPr lang="ru-RU" sz="2400" b="0" kern="1200" dirty="0"/>
            <a:t>для учеников </a:t>
          </a:r>
          <a:r>
            <a:rPr lang="ru-RU" sz="2400" b="1" kern="1200" dirty="0"/>
            <a:t>5-8 классов</a:t>
          </a:r>
          <a:endParaRPr lang="en-US" sz="2400" kern="1200" dirty="0"/>
        </a:p>
      </dsp:txBody>
      <dsp:txXfrm>
        <a:off x="0" y="1607355"/>
        <a:ext cx="7387184" cy="535785"/>
      </dsp:txXfrm>
    </dsp:sp>
    <dsp:sp modelId="{304A6211-39B6-4274-9D8D-F6880DA2487C}">
      <dsp:nvSpPr>
        <dsp:cNvPr id="0" name=""/>
        <dsp:cNvSpPr/>
      </dsp:nvSpPr>
      <dsp:spPr>
        <a:xfrm>
          <a:off x="0" y="2143139"/>
          <a:ext cx="7387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AB1F2-6CE1-40B3-A990-03B7F62570A1}">
      <dsp:nvSpPr>
        <dsp:cNvPr id="0" name=""/>
        <dsp:cNvSpPr/>
      </dsp:nvSpPr>
      <dsp:spPr>
        <a:xfrm>
          <a:off x="0" y="2143140"/>
          <a:ext cx="7387184" cy="53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16:00 – 18:00 </a:t>
          </a:r>
          <a:r>
            <a:rPr lang="ru-RU" sz="2400" b="0" kern="1200" dirty="0"/>
            <a:t>для учеников </a:t>
          </a:r>
          <a:r>
            <a:rPr lang="ru-RU" sz="2400" b="1" kern="1200" dirty="0"/>
            <a:t>9-11 классов</a:t>
          </a:r>
          <a:endParaRPr lang="en-US" sz="2400" kern="1200" dirty="0"/>
        </a:p>
      </dsp:txBody>
      <dsp:txXfrm>
        <a:off x="0" y="2143140"/>
        <a:ext cx="7387184" cy="535785"/>
      </dsp:txXfrm>
    </dsp:sp>
    <dsp:sp modelId="{14548CF4-8C27-4380-A45B-3E9AD7E014F9}">
      <dsp:nvSpPr>
        <dsp:cNvPr id="0" name=""/>
        <dsp:cNvSpPr/>
      </dsp:nvSpPr>
      <dsp:spPr>
        <a:xfrm>
          <a:off x="0" y="2678924"/>
          <a:ext cx="7387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8318E-D0BD-4605-AD4F-6341E93792EC}">
      <dsp:nvSpPr>
        <dsp:cNvPr id="0" name=""/>
        <dsp:cNvSpPr/>
      </dsp:nvSpPr>
      <dsp:spPr>
        <a:xfrm>
          <a:off x="0" y="2678924"/>
          <a:ext cx="7387184" cy="53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678924"/>
        <a:ext cx="7387184" cy="535785"/>
      </dsp:txXfrm>
    </dsp:sp>
    <dsp:sp modelId="{AA95273A-9AE7-4322-A263-5C56C0A262D9}">
      <dsp:nvSpPr>
        <dsp:cNvPr id="0" name=""/>
        <dsp:cNvSpPr/>
      </dsp:nvSpPr>
      <dsp:spPr>
        <a:xfrm>
          <a:off x="0" y="3214710"/>
          <a:ext cx="7387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9441F-97EF-40EE-90BA-7407626E3CBF}">
      <dsp:nvSpPr>
        <dsp:cNvPr id="0" name=""/>
        <dsp:cNvSpPr/>
      </dsp:nvSpPr>
      <dsp:spPr>
        <a:xfrm>
          <a:off x="0" y="3214709"/>
          <a:ext cx="7387184" cy="53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3214709"/>
        <a:ext cx="7387184" cy="535785"/>
      </dsp:txXfrm>
    </dsp:sp>
    <dsp:sp modelId="{A2FB5B9F-2DF0-4A7B-8DC0-0846DDA3E332}">
      <dsp:nvSpPr>
        <dsp:cNvPr id="0" name=""/>
        <dsp:cNvSpPr/>
      </dsp:nvSpPr>
      <dsp:spPr>
        <a:xfrm>
          <a:off x="0" y="3750495"/>
          <a:ext cx="7387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BA9D1-3792-4747-91F6-C8271601EE82}">
      <dsp:nvSpPr>
        <dsp:cNvPr id="0" name=""/>
        <dsp:cNvSpPr/>
      </dsp:nvSpPr>
      <dsp:spPr>
        <a:xfrm>
          <a:off x="0" y="3750494"/>
          <a:ext cx="7387184" cy="53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C00000"/>
              </a:solidFill>
            </a:rPr>
            <a:t>4 сентября 2025 года        Ура! Интернет-уроки!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0" y="3750494"/>
        <a:ext cx="7387184" cy="535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CE509-9AD8-43EE-B143-3D567886BC3D}">
      <dsp:nvSpPr>
        <dsp:cNvPr id="0" name=""/>
        <dsp:cNvSpPr/>
      </dsp:nvSpPr>
      <dsp:spPr>
        <a:xfrm>
          <a:off x="0" y="1827"/>
          <a:ext cx="38221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8698E4-CEB4-4CCF-B3F4-DCF3A3ECAA08}">
      <dsp:nvSpPr>
        <dsp:cNvPr id="0" name=""/>
        <dsp:cNvSpPr/>
      </dsp:nvSpPr>
      <dsp:spPr>
        <a:xfrm>
          <a:off x="0" y="1827"/>
          <a:ext cx="3822189" cy="124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7030A0"/>
              </a:solidFill>
            </a:rPr>
            <a:t>11 сентября 2025 года        </a:t>
          </a:r>
          <a:r>
            <a:rPr lang="en-US" sz="2800" b="1" kern="1200" dirty="0">
              <a:solidFill>
                <a:srgbClr val="7030A0"/>
              </a:solidFill>
            </a:rPr>
            <a:t>ZOOM</a:t>
          </a:r>
          <a:endParaRPr lang="en-US" sz="2800" kern="1200" dirty="0">
            <a:solidFill>
              <a:srgbClr val="7030A0"/>
            </a:solidFill>
          </a:endParaRPr>
        </a:p>
      </dsp:txBody>
      <dsp:txXfrm>
        <a:off x="0" y="1827"/>
        <a:ext cx="3822189" cy="1246368"/>
      </dsp:txXfrm>
    </dsp:sp>
    <dsp:sp modelId="{272E34E9-6109-4255-9227-2088C67F3EF0}">
      <dsp:nvSpPr>
        <dsp:cNvPr id="0" name=""/>
        <dsp:cNvSpPr/>
      </dsp:nvSpPr>
      <dsp:spPr>
        <a:xfrm>
          <a:off x="0" y="1248196"/>
          <a:ext cx="38221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56F61C-0367-4BBF-9274-0C4572F58808}">
      <dsp:nvSpPr>
        <dsp:cNvPr id="0" name=""/>
        <dsp:cNvSpPr/>
      </dsp:nvSpPr>
      <dsp:spPr>
        <a:xfrm>
          <a:off x="0" y="1248196"/>
          <a:ext cx="3822189" cy="124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Собрание участников ГИА-2025</a:t>
          </a:r>
          <a:endParaRPr lang="en-US" sz="2800" b="1" kern="1200" dirty="0"/>
        </a:p>
      </dsp:txBody>
      <dsp:txXfrm>
        <a:off x="0" y="1248196"/>
        <a:ext cx="3822189" cy="1246368"/>
      </dsp:txXfrm>
    </dsp:sp>
    <dsp:sp modelId="{593F088E-B978-4551-960F-64F8BBF4CFE4}">
      <dsp:nvSpPr>
        <dsp:cNvPr id="0" name=""/>
        <dsp:cNvSpPr/>
      </dsp:nvSpPr>
      <dsp:spPr>
        <a:xfrm>
          <a:off x="0" y="2494565"/>
          <a:ext cx="38221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3AECD3-3AA1-4077-8F31-B470E13F1B5B}">
      <dsp:nvSpPr>
        <dsp:cNvPr id="0" name=""/>
        <dsp:cNvSpPr/>
      </dsp:nvSpPr>
      <dsp:spPr>
        <a:xfrm>
          <a:off x="0" y="2494565"/>
          <a:ext cx="3822189" cy="124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17:00 – 18:30</a:t>
          </a:r>
          <a:endParaRPr lang="en-US" sz="2800" b="1" kern="1200" dirty="0"/>
        </a:p>
      </dsp:txBody>
      <dsp:txXfrm>
        <a:off x="0" y="2494565"/>
        <a:ext cx="3822189" cy="12463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F9B70-EC2B-4AD4-8A6D-2373AE8A114F}">
      <dsp:nvSpPr>
        <dsp:cNvPr id="0" name=""/>
        <dsp:cNvSpPr/>
      </dsp:nvSpPr>
      <dsp:spPr>
        <a:xfrm>
          <a:off x="0" y="456"/>
          <a:ext cx="42447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BE24A-A53E-40E8-B429-DF2598DC3F4B}">
      <dsp:nvSpPr>
        <dsp:cNvPr id="0" name=""/>
        <dsp:cNvSpPr/>
      </dsp:nvSpPr>
      <dsp:spPr>
        <a:xfrm>
          <a:off x="0" y="456"/>
          <a:ext cx="4244754" cy="74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7030A0"/>
              </a:solidFill>
            </a:rPr>
            <a:t>22 сентября 2025 года</a:t>
          </a:r>
          <a:r>
            <a:rPr lang="en-US" sz="2800" b="1" kern="1200" dirty="0">
              <a:solidFill>
                <a:srgbClr val="7030A0"/>
              </a:solidFill>
            </a:rPr>
            <a:t> </a:t>
          </a:r>
          <a:r>
            <a:rPr lang="en-US" sz="1800" b="1" kern="1200" dirty="0">
              <a:solidFill>
                <a:srgbClr val="7030A0"/>
              </a:solidFill>
            </a:rPr>
            <a:t>ZOOM</a:t>
          </a:r>
          <a:endParaRPr lang="en-US" sz="1800" kern="1200" dirty="0">
            <a:solidFill>
              <a:srgbClr val="7030A0"/>
            </a:solidFill>
          </a:endParaRPr>
        </a:p>
      </dsp:txBody>
      <dsp:txXfrm>
        <a:off x="0" y="456"/>
        <a:ext cx="4244754" cy="748369"/>
      </dsp:txXfrm>
    </dsp:sp>
    <dsp:sp modelId="{2343575B-3C4E-4BEE-85F1-40614A388425}">
      <dsp:nvSpPr>
        <dsp:cNvPr id="0" name=""/>
        <dsp:cNvSpPr/>
      </dsp:nvSpPr>
      <dsp:spPr>
        <a:xfrm>
          <a:off x="0" y="748826"/>
          <a:ext cx="424475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BC2B9-3553-41CE-AAB8-B9B6F3066562}">
      <dsp:nvSpPr>
        <dsp:cNvPr id="0" name=""/>
        <dsp:cNvSpPr/>
      </dsp:nvSpPr>
      <dsp:spPr>
        <a:xfrm>
          <a:off x="0" y="748826"/>
          <a:ext cx="4244754" cy="74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Классный час с экспертом!</a:t>
          </a:r>
          <a:endParaRPr lang="en-US" sz="2400" b="1" kern="1200" dirty="0"/>
        </a:p>
      </dsp:txBody>
      <dsp:txXfrm>
        <a:off x="0" y="748826"/>
        <a:ext cx="4244754" cy="748369"/>
      </dsp:txXfrm>
    </dsp:sp>
    <dsp:sp modelId="{B020C624-B9F3-4200-94D7-880B291EFB65}">
      <dsp:nvSpPr>
        <dsp:cNvPr id="0" name=""/>
        <dsp:cNvSpPr/>
      </dsp:nvSpPr>
      <dsp:spPr>
        <a:xfrm>
          <a:off x="0" y="1497196"/>
          <a:ext cx="42447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0043F-91FD-4EEB-9D5B-6EA265B5F49D}">
      <dsp:nvSpPr>
        <dsp:cNvPr id="0" name=""/>
        <dsp:cNvSpPr/>
      </dsp:nvSpPr>
      <dsp:spPr>
        <a:xfrm>
          <a:off x="0" y="1497196"/>
          <a:ext cx="4244754" cy="74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«Дистантная билингвальная олимпиада»</a:t>
          </a:r>
          <a:endParaRPr lang="en-US" sz="2000" b="1" kern="1200" dirty="0"/>
        </a:p>
      </dsp:txBody>
      <dsp:txXfrm>
        <a:off x="0" y="1497196"/>
        <a:ext cx="4244754" cy="748369"/>
      </dsp:txXfrm>
    </dsp:sp>
    <dsp:sp modelId="{7AC4FACA-42FB-4DE1-B518-C28AA5A58DAE}">
      <dsp:nvSpPr>
        <dsp:cNvPr id="0" name=""/>
        <dsp:cNvSpPr/>
      </dsp:nvSpPr>
      <dsp:spPr>
        <a:xfrm>
          <a:off x="0" y="2245565"/>
          <a:ext cx="424475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B1F3C-08A1-4146-9611-4F08BCAE7083}">
      <dsp:nvSpPr>
        <dsp:cNvPr id="0" name=""/>
        <dsp:cNvSpPr/>
      </dsp:nvSpPr>
      <dsp:spPr>
        <a:xfrm>
          <a:off x="0" y="2245565"/>
          <a:ext cx="4244754" cy="74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/>
            <a:t>16:00 – 17:00 для 1-6 </a:t>
          </a:r>
          <a:r>
            <a:rPr lang="ru-RU" sz="2000" b="1" kern="1200" dirty="0" err="1"/>
            <a:t>кл</a:t>
          </a:r>
          <a:endParaRPr lang="en-US" sz="2000" b="1" kern="1200" dirty="0"/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2245565"/>
        <a:ext cx="4244754" cy="748369"/>
      </dsp:txXfrm>
    </dsp:sp>
    <dsp:sp modelId="{CC9680DC-AA75-4BB3-BD97-CC6400159448}">
      <dsp:nvSpPr>
        <dsp:cNvPr id="0" name=""/>
        <dsp:cNvSpPr/>
      </dsp:nvSpPr>
      <dsp:spPr>
        <a:xfrm>
          <a:off x="0" y="2993935"/>
          <a:ext cx="42447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CE031-8A82-42B3-9CFF-4589FD809CBD}">
      <dsp:nvSpPr>
        <dsp:cNvPr id="0" name=""/>
        <dsp:cNvSpPr/>
      </dsp:nvSpPr>
      <dsp:spPr>
        <a:xfrm>
          <a:off x="0" y="2993935"/>
          <a:ext cx="4244754" cy="74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/>
            <a:t>17:00 – 18:00 для 7-11 </a:t>
          </a:r>
          <a:r>
            <a:rPr lang="ru-RU" sz="2000" b="1" kern="1200" dirty="0" err="1"/>
            <a:t>кл</a:t>
          </a:r>
          <a:endParaRPr lang="en-US" sz="2000" kern="1200" dirty="0"/>
        </a:p>
        <a:p>
          <a:pPr marL="0"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kern="1200" dirty="0"/>
        </a:p>
      </dsp:txBody>
      <dsp:txXfrm>
        <a:off x="0" y="2993935"/>
        <a:ext cx="4244754" cy="748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A5D51-897F-0BD8-EA0E-BBE5E8DB1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DDD796-FA05-54FD-29F5-DAE8CC26F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D9A979-FD39-22F1-AC25-7DD9B55F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CA22-FB06-4C4C-8C52-E526FCB0193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F72C9-F30B-0D73-50B5-0A780D90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FF3D8-326A-4127-BEF5-DDE4B42C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4492-4219-428C-9643-7AC890C04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3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1C519-C805-E008-358B-995EA778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1586B9-D262-4F90-0785-98EDFE9EC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6446B7-DC65-770B-86D9-FE1547BA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CA22-FB06-4C4C-8C52-E526FCB0193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25ACB-B1D7-EB61-4256-66D0C5E9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00FA-B7C8-B602-0288-0F3BD60E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4492-4219-428C-9643-7AC890C04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28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7161B8-8B10-FA80-9CCC-D88C6EEDD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93D23A-721D-9922-D74B-DA5EBEEAF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A34DF-7F12-CC0B-75DE-46143DA8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CA22-FB06-4C4C-8C52-E526FCB0193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E48B1-8C1A-96F0-52A1-81F33E19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5BA65-5D12-D357-1D58-BFCAD3D2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4492-4219-428C-9643-7AC890C04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1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F14C6-A3A3-4947-A046-EDA3DDAA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2DB0B-42F1-BFF7-7FF7-EA47BDAFC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DDE2A0-4484-FE66-4DE4-7CD39FE7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CA22-FB06-4C4C-8C52-E526FCB0193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9983D4-E1C9-78D3-BC33-0F90C5C9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DD7678-38CD-991D-CC96-BECB51E2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4492-4219-428C-9643-7AC890C04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6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F393B-68E8-0BF1-9ED9-427FE84C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927DC7-B786-9EE4-D731-F1D019751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AAD621-F80F-D6B3-814F-440F44EC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CA22-FB06-4C4C-8C52-E526FCB0193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A15D2-CD5B-4693-02B0-A1DF454A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D0676-2328-F560-AE31-13FD4980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4492-4219-428C-9643-7AC890C04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D0061-2A9A-CFC8-3E10-68208215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8D4513-11D6-3BDE-B417-E9BDCA95D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F548F4-E3BE-A4CD-E9BE-E2EBAA4DD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5F66AC-DE0F-231E-E181-3835F547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CA22-FB06-4C4C-8C52-E526FCB0193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4BD6B3-C94B-D927-EBEE-42F816C3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1865C4-3147-DE1D-8018-D463E8AC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4492-4219-428C-9643-7AC890C04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0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BD854-2C1D-899E-6CE0-DB43F753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B87FF-BA7D-B36D-BA0B-3B6996437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93EFBC-FCEB-C5C8-3A61-E9E0616D9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9219B4-FEDF-F5C4-9454-A8A4D48B7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67FAE1-5589-806A-2D43-31140A6C5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19DF18-8C40-2673-66A1-1C198A89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CA22-FB06-4C4C-8C52-E526FCB0193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719F43-10CE-8C41-FE69-0DECDB52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29128E-EF6A-0242-7DCB-56634CC8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4492-4219-428C-9643-7AC890C04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18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EC102-9410-A429-CC86-1B6558E1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B38281-137A-F47C-2425-A6FA713A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CA22-FB06-4C4C-8C52-E526FCB0193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EA1A77-7D99-74B2-C353-3AE724F0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63B8BF-D1BA-6657-FEFD-7EB2B323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4492-4219-428C-9643-7AC890C04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1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573371-7250-7EDF-65CF-E39D789F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CA22-FB06-4C4C-8C52-E526FCB0193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6EF6B8-5681-0548-601D-07F6317E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2A1C31-EB0D-B12C-B8B4-EA08162A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4492-4219-428C-9643-7AC890C04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6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9BE99-A3BB-5DE9-5917-FFCE9186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0D0F77-8D62-D5C5-8FE3-9E64A558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303BD0-D5C5-A335-9D8D-CC8B43382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14097E-D8EE-F60A-88DE-4EDD6858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CA22-FB06-4C4C-8C52-E526FCB0193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BDD4CB-AA25-CFA4-C657-17D60CAC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A5B73C-0BAE-9642-3F44-DAED72CA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4492-4219-428C-9643-7AC890C04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7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7190D-B2F8-5060-541F-CEA6A931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CECC4B-7580-BD50-F7B2-2A09243E6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F89B29-92A5-A426-6EE3-F78CE7B8A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B45609-46C3-56BA-08FE-35E39777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CA22-FB06-4C4C-8C52-E526FCB0193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8C23E6-5F2A-B347-0827-E65D2471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390B8-60BB-D5C5-624D-21ED79AD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4492-4219-428C-9643-7AC890C04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8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7129F-0892-C8B8-332F-0C9B4C9D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3983C8-7B92-932D-D20C-2FC46612E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A3367A-54F1-C468-4A02-CA67F9747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ACA22-FB06-4C4C-8C52-E526FCB0193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ECF9A-9F44-A4ED-EF9C-1ED5A628A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E5CC5-F486-8D4D-863F-DEF9CB17B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B4492-4219-428C-9643-7AC890C04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1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круг, снимок экрана, Красочность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2EE761C-D362-2954-A6B9-99B3C458C0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2C770-B171-C350-0E7D-2A9C21155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ru-RU" sz="8000" dirty="0">
                <a:solidFill>
                  <a:schemeClr val="bg1"/>
                </a:solidFill>
              </a:rPr>
              <a:t>События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586224-0908-0743-B8D6-61FEE861F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сентябрь 2025 года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3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4D5DCE-AD7B-8BDC-0F40-1114F63CF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72" y="52847"/>
            <a:ext cx="4141629" cy="2764536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8ED1EE-591D-F5F2-ED1C-A25D1CBDA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859" y="4016255"/>
            <a:ext cx="4136828" cy="2761332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Подзаголовок 4">
            <a:extLst>
              <a:ext uri="{FF2B5EF4-FFF2-40B4-BE49-F238E27FC236}">
                <a16:creationId xmlns:a16="http://schemas.microsoft.com/office/drawing/2014/main" id="{BD45AC81-E948-5481-8331-2456052D0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891503"/>
              </p:ext>
            </p:extLst>
          </p:nvPr>
        </p:nvGraphicFramePr>
        <p:xfrm>
          <a:off x="4512458" y="674243"/>
          <a:ext cx="5141751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E9C893-DA0C-386E-31AB-B671E8618B22}"/>
              </a:ext>
            </a:extLst>
          </p:cNvPr>
          <p:cNvSpPr/>
          <p:nvPr/>
        </p:nvSpPr>
        <p:spPr>
          <a:xfrm>
            <a:off x="364759" y="3087050"/>
            <a:ext cx="354222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Москва, </a:t>
            </a:r>
          </a:p>
          <a:p>
            <a:pPr algn="ctr"/>
            <a:r>
              <a:rPr lang="ru-RU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Сумской проезд, д.5А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629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3A6A7-8A48-11F6-5293-1559FDC93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Подзаголовок 4">
            <a:extLst>
              <a:ext uri="{FF2B5EF4-FFF2-40B4-BE49-F238E27FC236}">
                <a16:creationId xmlns:a16="http://schemas.microsoft.com/office/drawing/2014/main" id="{AC4FE790-7986-36F1-1C21-FFE7100DF7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109264"/>
              </p:ext>
            </p:extLst>
          </p:nvPr>
        </p:nvGraphicFramePr>
        <p:xfrm>
          <a:off x="266930" y="443129"/>
          <a:ext cx="738718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901DB3-1B8A-3573-003F-00DF45848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5818" y="3013364"/>
            <a:ext cx="5126182" cy="3844636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86983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122054-BDE8-5A22-AD2A-058BDD22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4699F5-7508-DFE9-CC58-3D6FC1FB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Подзаголовок 4">
            <a:extLst>
              <a:ext uri="{FF2B5EF4-FFF2-40B4-BE49-F238E27FC236}">
                <a16:creationId xmlns:a16="http://schemas.microsoft.com/office/drawing/2014/main" id="{CC241842-7AC6-4BB0-D27C-FF3C0BC96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928004"/>
              </p:ext>
            </p:extLst>
          </p:nvPr>
        </p:nvGraphicFramePr>
        <p:xfrm>
          <a:off x="7531610" y="2434201"/>
          <a:ext cx="3822189" cy="3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661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CF7B7-3CAC-0317-3F62-2899ECB40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человек, одежда, улыбка, Танец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32B2C29-5F4B-CE6B-EAB2-058C340E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1" r="1" b="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Подзаголовок 4">
            <a:extLst>
              <a:ext uri="{FF2B5EF4-FFF2-40B4-BE49-F238E27FC236}">
                <a16:creationId xmlns:a16="http://schemas.microsoft.com/office/drawing/2014/main" id="{D3DB3643-AD0C-8CA3-EF0B-FCD7D2F5A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931338"/>
              </p:ext>
            </p:extLst>
          </p:nvPr>
        </p:nvGraphicFramePr>
        <p:xfrm>
          <a:off x="7531610" y="2434201"/>
          <a:ext cx="4244754" cy="3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582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8C3121-03F1-6399-E752-5BBBF7E46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уг, снимок экрана, Красочность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C57513F-4642-6A2C-E7E5-67BFC11002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E32EB-62D4-B9C9-FF09-FCD8261D1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ru-RU" sz="8000" dirty="0">
                <a:solidFill>
                  <a:schemeClr val="bg1"/>
                </a:solidFill>
              </a:rPr>
              <a:t>События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486F14-FBF0-4176-9EE2-C2B10C155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сентябрь 2025 года</a:t>
            </a:r>
          </a:p>
        </p:txBody>
      </p:sp>
    </p:spTree>
    <p:extLst>
      <p:ext uri="{BB962C8B-B14F-4D97-AF65-F5344CB8AC3E}">
        <p14:creationId xmlns:p14="http://schemas.microsoft.com/office/powerpoint/2010/main" val="58766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112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Тема Office</vt:lpstr>
      <vt:lpstr>События</vt:lpstr>
      <vt:lpstr>Презентация PowerPoint</vt:lpstr>
      <vt:lpstr>Презентация PowerPoint</vt:lpstr>
      <vt:lpstr>Презентация PowerPoint</vt:lpstr>
      <vt:lpstr>Презентация PowerPoint</vt:lpstr>
      <vt:lpstr>События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Столярчук</dc:creator>
  <cp:lastModifiedBy>Ольга Столярчук</cp:lastModifiedBy>
  <cp:revision>5</cp:revision>
  <dcterms:created xsi:type="dcterms:W3CDTF">2025-08-18T19:21:43Z</dcterms:created>
  <dcterms:modified xsi:type="dcterms:W3CDTF">2025-08-20T09:09:17Z</dcterms:modified>
</cp:coreProperties>
</file>