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89" r:id="rId2"/>
    <p:sldId id="409" r:id="rId3"/>
    <p:sldId id="370" r:id="rId4"/>
    <p:sldId id="371" r:id="rId5"/>
    <p:sldId id="466" r:id="rId6"/>
    <p:sldId id="467" r:id="rId7"/>
    <p:sldId id="468" r:id="rId8"/>
    <p:sldId id="469" r:id="rId9"/>
    <p:sldId id="342" r:id="rId10"/>
    <p:sldId id="272" r:id="rId11"/>
    <p:sldId id="274" r:id="rId12"/>
    <p:sldId id="472" r:id="rId13"/>
    <p:sldId id="474" r:id="rId14"/>
    <p:sldId id="473" r:id="rId15"/>
    <p:sldId id="471" r:id="rId16"/>
    <p:sldId id="410" r:id="rId17"/>
    <p:sldId id="393" r:id="rId18"/>
    <p:sldId id="447" r:id="rId19"/>
    <p:sldId id="413" r:id="rId20"/>
    <p:sldId id="315" r:id="rId21"/>
    <p:sldId id="435" r:id="rId22"/>
    <p:sldId id="475" r:id="rId23"/>
    <p:sldId id="288" r:id="rId24"/>
    <p:sldId id="294" r:id="rId25"/>
    <p:sldId id="289" r:id="rId26"/>
    <p:sldId id="290" r:id="rId27"/>
    <p:sldId id="43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5" autoAdjust="0"/>
    <p:restoredTop sz="84898" autoAdjust="0"/>
  </p:normalViewPr>
  <p:slideViewPr>
    <p:cSldViewPr>
      <p:cViewPr varScale="1">
        <p:scale>
          <a:sx n="144" d="100"/>
          <a:sy n="144" d="100"/>
        </p:scale>
        <p:origin x="17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82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63486A-8905-4E10-9452-52DC26F12F0B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EA1F24-CFF7-4619-970D-5FB2C1A36F27}">
      <dgm:prSet phldrT="[Текст]"/>
      <dgm:spPr/>
      <dgm:t>
        <a:bodyPr/>
        <a:lstStyle/>
        <a:p>
          <a:pPr rtl="0"/>
          <a:r>
            <a:rPr kumimoji="0" lang="ru-RU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Международная интеграция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ru-RU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lang="en-US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BP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, WTO</a:t>
          </a:r>
          <a:r>
            <a:rPr kumimoji="0" lang="ru-RU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endParaRPr lang="ru-RU" dirty="0">
            <a:solidFill>
              <a:schemeClr val="bg1"/>
            </a:solidFill>
          </a:endParaRPr>
        </a:p>
      </dgm:t>
    </dgm:pt>
    <dgm:pt modelId="{B19ED933-9980-41BF-8B6B-AB3018469E8E}" type="parTrans" cxnId="{BF9E5F76-7F4A-49C1-8A4F-A10D30BAF660}">
      <dgm:prSet/>
      <dgm:spPr/>
      <dgm:t>
        <a:bodyPr/>
        <a:lstStyle/>
        <a:p>
          <a:endParaRPr lang="ru-RU"/>
        </a:p>
      </dgm:t>
    </dgm:pt>
    <dgm:pt modelId="{01EB6D76-ECC4-4E7F-91A5-FDDD5C455A28}" type="sibTrans" cxnId="{BF9E5F76-7F4A-49C1-8A4F-A10D30BAF660}">
      <dgm:prSet/>
      <dgm:spPr/>
      <dgm:t>
        <a:bodyPr/>
        <a:lstStyle/>
        <a:p>
          <a:endParaRPr lang="ru-RU"/>
        </a:p>
      </dgm:t>
    </dgm:pt>
    <dgm:pt modelId="{083A40AC-8686-4F10-B5F6-31C30B981A00}">
      <dgm:prSet phldrT="[Текст]"/>
      <dgm:spPr/>
      <dgm:t>
        <a:bodyPr/>
        <a:lstStyle/>
        <a:p>
          <a:r>
            <a:rPr kumimoji="0" lang="ru-RU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Развитие 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IT</a:t>
          </a:r>
          <a:r>
            <a:rPr kumimoji="0" lang="ru-RU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EEA057C8-3F2A-4A3B-BDAB-25C6772C2F1B}" type="parTrans" cxnId="{265A79E5-8536-45C3-8640-82F275A246A5}">
      <dgm:prSet/>
      <dgm:spPr/>
      <dgm:t>
        <a:bodyPr/>
        <a:lstStyle/>
        <a:p>
          <a:endParaRPr lang="ru-RU"/>
        </a:p>
      </dgm:t>
    </dgm:pt>
    <dgm:pt modelId="{6D4B877C-DAFC-4943-978D-EB5C1A951006}" type="sibTrans" cxnId="{265A79E5-8536-45C3-8640-82F275A246A5}">
      <dgm:prSet/>
      <dgm:spPr/>
      <dgm:t>
        <a:bodyPr/>
        <a:lstStyle/>
        <a:p>
          <a:endParaRPr lang="ru-RU"/>
        </a:p>
      </dgm:t>
    </dgm:pt>
    <dgm:pt modelId="{D025700F-0307-487F-9B67-2BDBC802160D}">
      <dgm:prSet phldrT="[Текст]"/>
      <dgm:spPr/>
      <dgm:t>
        <a:bodyPr/>
        <a:lstStyle/>
        <a:p>
          <a:r>
            <a:rPr kumimoji="0" lang="ru-RU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Воспитание характера </a:t>
          </a:r>
          <a:r>
            <a:rPr kumimoji="0" lang="en-US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kumimoji="0" lang="ru-RU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ценности</a:t>
          </a:r>
          <a:r>
            <a:rPr kumimoji="0" lang="en-US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endParaRPr lang="ru-RU" dirty="0">
            <a:solidFill>
              <a:schemeClr val="bg1"/>
            </a:solidFill>
          </a:endParaRPr>
        </a:p>
      </dgm:t>
    </dgm:pt>
    <dgm:pt modelId="{855C8DCC-5AED-475B-84F9-C9E5A1448793}" type="parTrans" cxnId="{D01CAD57-643C-46C0-A0B9-544580AA9E4A}">
      <dgm:prSet/>
      <dgm:spPr/>
      <dgm:t>
        <a:bodyPr/>
        <a:lstStyle/>
        <a:p>
          <a:endParaRPr lang="ru-RU"/>
        </a:p>
      </dgm:t>
    </dgm:pt>
    <dgm:pt modelId="{CAF6F88C-A646-47A1-A510-CE00B2BDEBCA}" type="sibTrans" cxnId="{D01CAD57-643C-46C0-A0B9-544580AA9E4A}">
      <dgm:prSet/>
      <dgm:spPr/>
      <dgm:t>
        <a:bodyPr/>
        <a:lstStyle/>
        <a:p>
          <a:endParaRPr lang="ru-RU"/>
        </a:p>
      </dgm:t>
    </dgm:pt>
    <dgm:pt modelId="{2FCB1B45-1655-486B-BE48-46A7C1C13EF0}">
      <dgm:prSet/>
      <dgm:spPr/>
      <dgm:t>
        <a:bodyPr/>
        <a:lstStyle/>
        <a:p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English (Cambridge Standard)</a:t>
          </a:r>
          <a:endParaRPr lang="ru-RU" dirty="0">
            <a:solidFill>
              <a:schemeClr val="bg1"/>
            </a:solidFill>
          </a:endParaRPr>
        </a:p>
      </dgm:t>
    </dgm:pt>
    <dgm:pt modelId="{579EB4B9-6F0C-45B3-BD3B-A5E057217305}" type="parTrans" cxnId="{81FFBCE6-7C5E-4413-8EF6-672AFC8A8B9A}">
      <dgm:prSet/>
      <dgm:spPr/>
      <dgm:t>
        <a:bodyPr/>
        <a:lstStyle/>
        <a:p>
          <a:endParaRPr lang="ru-RU"/>
        </a:p>
      </dgm:t>
    </dgm:pt>
    <dgm:pt modelId="{D13C14C4-78FE-488A-8175-32446068A75A}" type="sibTrans" cxnId="{81FFBCE6-7C5E-4413-8EF6-672AFC8A8B9A}">
      <dgm:prSet/>
      <dgm:spPr/>
      <dgm:t>
        <a:bodyPr/>
        <a:lstStyle/>
        <a:p>
          <a:endParaRPr lang="ru-RU"/>
        </a:p>
      </dgm:t>
    </dgm:pt>
    <dgm:pt modelId="{A88FE097-ADF1-4390-A2B3-69AE8B5F2CEE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Изменения в законодательстве (ФГОС)</a:t>
          </a:r>
          <a:endParaRPr lang="ru-RU" dirty="0">
            <a:solidFill>
              <a:schemeClr val="bg1"/>
            </a:solidFill>
          </a:endParaRPr>
        </a:p>
      </dgm:t>
    </dgm:pt>
    <dgm:pt modelId="{30469C03-50FD-4DB2-9824-7C569E869830}" type="parTrans" cxnId="{2E327705-10B9-4EF3-BAF5-014615A7052F}">
      <dgm:prSet/>
      <dgm:spPr/>
      <dgm:t>
        <a:bodyPr/>
        <a:lstStyle/>
        <a:p>
          <a:endParaRPr lang="ru-RU"/>
        </a:p>
      </dgm:t>
    </dgm:pt>
    <dgm:pt modelId="{B19BB528-3560-4EF1-AAE5-40F995CD11AC}" type="sibTrans" cxnId="{2E327705-10B9-4EF3-BAF5-014615A7052F}">
      <dgm:prSet/>
      <dgm:spPr/>
      <dgm:t>
        <a:bodyPr/>
        <a:lstStyle/>
        <a:p>
          <a:endParaRPr lang="ru-RU"/>
        </a:p>
      </dgm:t>
    </dgm:pt>
    <dgm:pt modelId="{3AFD7EC5-C988-4CBD-AC9A-EBB207246FBF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lang="en-US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CLIL</a:t>
          </a:r>
          <a:r>
            <a:rPr lang="ru-RU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r>
            <a:rPr lang="en-US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ru-RU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Предметно-лингвистический интегрированный подход</a:t>
          </a:r>
          <a:endParaRPr lang="ru-RU" dirty="0">
            <a:solidFill>
              <a:schemeClr val="bg1"/>
            </a:solidFill>
          </a:endParaRPr>
        </a:p>
      </dgm:t>
    </dgm:pt>
    <dgm:pt modelId="{A0611613-0E1F-4BE3-A1F3-CA98C5EA3D59}" type="parTrans" cxnId="{2C72663D-07A9-4D93-9473-AD175F30C73F}">
      <dgm:prSet/>
      <dgm:spPr/>
      <dgm:t>
        <a:bodyPr/>
        <a:lstStyle/>
        <a:p>
          <a:endParaRPr lang="ru-RU"/>
        </a:p>
      </dgm:t>
    </dgm:pt>
    <dgm:pt modelId="{DF4C0FFF-11E2-434B-BD77-DD10F3021587}" type="sibTrans" cxnId="{2C72663D-07A9-4D93-9473-AD175F30C73F}">
      <dgm:prSet/>
      <dgm:spPr/>
      <dgm:t>
        <a:bodyPr/>
        <a:lstStyle/>
        <a:p>
          <a:endParaRPr lang="ru-RU"/>
        </a:p>
      </dgm:t>
    </dgm:pt>
    <dgm:pt modelId="{69A5F995-8057-4B40-908E-13DFA240CE21}">
      <dgm:prSet/>
      <dgm:spPr/>
      <dgm:t>
        <a:bodyPr/>
        <a:lstStyle/>
        <a:p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Bilingualism/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Trilingualism</a:t>
          </a:r>
          <a:endParaRPr lang="ru-RU" dirty="0">
            <a:solidFill>
              <a:schemeClr val="bg1"/>
            </a:solidFill>
          </a:endParaRPr>
        </a:p>
      </dgm:t>
    </dgm:pt>
    <dgm:pt modelId="{64628653-6893-4613-BB8B-D08E5CE77125}" type="parTrans" cxnId="{F4C9F637-A282-4E2E-8199-745D76766902}">
      <dgm:prSet/>
      <dgm:spPr/>
      <dgm:t>
        <a:bodyPr/>
        <a:lstStyle/>
        <a:p>
          <a:endParaRPr lang="ru-RU"/>
        </a:p>
      </dgm:t>
    </dgm:pt>
    <dgm:pt modelId="{29CBE4F1-1408-4812-911F-1C06F8E30D2E}" type="sibTrans" cxnId="{F4C9F637-A282-4E2E-8199-745D76766902}">
      <dgm:prSet/>
      <dgm:spPr/>
      <dgm:t>
        <a:bodyPr/>
        <a:lstStyle/>
        <a:p>
          <a:endParaRPr lang="ru-RU"/>
        </a:p>
      </dgm:t>
    </dgm:pt>
    <dgm:pt modelId="{8CB46571-8AF5-4E7F-8795-737487DA4038}" type="pres">
      <dgm:prSet presAssocID="{7463486A-8905-4E10-9452-52DC26F12F0B}" presName="linearFlow" presStyleCnt="0">
        <dgm:presLayoutVars>
          <dgm:dir/>
          <dgm:resizeHandles val="exact"/>
        </dgm:presLayoutVars>
      </dgm:prSet>
      <dgm:spPr/>
    </dgm:pt>
    <dgm:pt modelId="{A4C75F2A-6227-4D94-869E-2FDEF4068E73}" type="pres">
      <dgm:prSet presAssocID="{7DEA1F24-CFF7-4619-970D-5FB2C1A36F27}" presName="composite" presStyleCnt="0"/>
      <dgm:spPr/>
    </dgm:pt>
    <dgm:pt modelId="{A6814640-9AB3-4A91-B0AA-740E4FF672E3}" type="pres">
      <dgm:prSet presAssocID="{7DEA1F24-CFF7-4619-970D-5FB2C1A36F27}" presName="imgShp" presStyleLbl="fgImgPlac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731D21E-84B4-4551-893C-95B304A0363B}" type="pres">
      <dgm:prSet presAssocID="{7DEA1F24-CFF7-4619-970D-5FB2C1A36F27}" presName="txShp" presStyleLbl="node1" presStyleIdx="0" presStyleCnt="7">
        <dgm:presLayoutVars>
          <dgm:bulletEnabled val="1"/>
        </dgm:presLayoutVars>
      </dgm:prSet>
      <dgm:spPr/>
    </dgm:pt>
    <dgm:pt modelId="{0688FC57-BE1E-42F2-8ADC-2A64A48CD79C}" type="pres">
      <dgm:prSet presAssocID="{01EB6D76-ECC4-4E7F-91A5-FDDD5C455A28}" presName="spacing" presStyleCnt="0"/>
      <dgm:spPr/>
    </dgm:pt>
    <dgm:pt modelId="{2E64930D-9B3F-4FAF-B78E-BF0DD3D7C20F}" type="pres">
      <dgm:prSet presAssocID="{083A40AC-8686-4F10-B5F6-31C30B981A00}" presName="composite" presStyleCnt="0"/>
      <dgm:spPr/>
    </dgm:pt>
    <dgm:pt modelId="{6FC17ACD-01BF-4EA7-A0BF-F898FE48210F}" type="pres">
      <dgm:prSet presAssocID="{083A40AC-8686-4F10-B5F6-31C30B981A00}" presName="imgShp" presStyleLbl="fgImgPlac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7315990-6CA2-496C-8859-A53B65594FB7}" type="pres">
      <dgm:prSet presAssocID="{083A40AC-8686-4F10-B5F6-31C30B981A00}" presName="txShp" presStyleLbl="node1" presStyleIdx="1" presStyleCnt="7">
        <dgm:presLayoutVars>
          <dgm:bulletEnabled val="1"/>
        </dgm:presLayoutVars>
      </dgm:prSet>
      <dgm:spPr/>
    </dgm:pt>
    <dgm:pt modelId="{8166A886-5698-4A04-988B-213DA65B7B4B}" type="pres">
      <dgm:prSet presAssocID="{6D4B877C-DAFC-4943-978D-EB5C1A951006}" presName="spacing" presStyleCnt="0"/>
      <dgm:spPr/>
    </dgm:pt>
    <dgm:pt modelId="{1BB907E2-0A0C-483A-9957-A82977141B96}" type="pres">
      <dgm:prSet presAssocID="{D025700F-0307-487F-9B67-2BDBC802160D}" presName="composite" presStyleCnt="0"/>
      <dgm:spPr/>
    </dgm:pt>
    <dgm:pt modelId="{45A5A85B-3084-4A48-A2DA-77B3E0F72181}" type="pres">
      <dgm:prSet presAssocID="{D025700F-0307-487F-9B67-2BDBC802160D}" presName="imgShp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298FAAA-A21B-4765-A6EF-EA1D38CBBCD0}" type="pres">
      <dgm:prSet presAssocID="{D025700F-0307-487F-9B67-2BDBC802160D}" presName="txShp" presStyleLbl="node1" presStyleIdx="2" presStyleCnt="7">
        <dgm:presLayoutVars>
          <dgm:bulletEnabled val="1"/>
        </dgm:presLayoutVars>
      </dgm:prSet>
      <dgm:spPr/>
    </dgm:pt>
    <dgm:pt modelId="{F09D41E7-55C7-4528-AFED-4C99DA12F529}" type="pres">
      <dgm:prSet presAssocID="{CAF6F88C-A646-47A1-A510-CE00B2BDEBCA}" presName="spacing" presStyleCnt="0"/>
      <dgm:spPr/>
    </dgm:pt>
    <dgm:pt modelId="{86401F3C-4ABC-4D7B-A2FE-914DDECF627F}" type="pres">
      <dgm:prSet presAssocID="{A88FE097-ADF1-4390-A2B3-69AE8B5F2CEE}" presName="composite" presStyleCnt="0"/>
      <dgm:spPr/>
    </dgm:pt>
    <dgm:pt modelId="{34B283B6-1D04-40D2-8414-B67584FABFB4}" type="pres">
      <dgm:prSet presAssocID="{A88FE097-ADF1-4390-A2B3-69AE8B5F2CEE}" presName="imgShp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4A8DF57-EC28-43A2-99E2-23B9B589D1F9}" type="pres">
      <dgm:prSet presAssocID="{A88FE097-ADF1-4390-A2B3-69AE8B5F2CEE}" presName="txShp" presStyleLbl="node1" presStyleIdx="3" presStyleCnt="7">
        <dgm:presLayoutVars>
          <dgm:bulletEnabled val="1"/>
        </dgm:presLayoutVars>
      </dgm:prSet>
      <dgm:spPr/>
    </dgm:pt>
    <dgm:pt modelId="{ACA1500C-EA6A-4A27-AB50-C64D5BF8AE59}" type="pres">
      <dgm:prSet presAssocID="{B19BB528-3560-4EF1-AAE5-40F995CD11AC}" presName="spacing" presStyleCnt="0"/>
      <dgm:spPr/>
    </dgm:pt>
    <dgm:pt modelId="{A39D4B8C-4B79-4915-BA69-2C87460C343B}" type="pres">
      <dgm:prSet presAssocID="{2FCB1B45-1655-486B-BE48-46A7C1C13EF0}" presName="composite" presStyleCnt="0"/>
      <dgm:spPr/>
    </dgm:pt>
    <dgm:pt modelId="{EA763CD9-F3ED-42BA-B464-09BBB99E2817}" type="pres">
      <dgm:prSet presAssocID="{2FCB1B45-1655-486B-BE48-46A7C1C13EF0}" presName="imgShp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4000" r="-94000"/>
          </a:stretch>
        </a:blipFill>
      </dgm:spPr>
    </dgm:pt>
    <dgm:pt modelId="{3EFA267F-E926-4869-AFEA-603BAF63AD50}" type="pres">
      <dgm:prSet presAssocID="{2FCB1B45-1655-486B-BE48-46A7C1C13EF0}" presName="txShp" presStyleLbl="node1" presStyleIdx="4" presStyleCnt="7">
        <dgm:presLayoutVars>
          <dgm:bulletEnabled val="1"/>
        </dgm:presLayoutVars>
      </dgm:prSet>
      <dgm:spPr/>
    </dgm:pt>
    <dgm:pt modelId="{42BE414B-2741-46A1-8B0F-2F0FF22AF9DB}" type="pres">
      <dgm:prSet presAssocID="{D13C14C4-78FE-488A-8175-32446068A75A}" presName="spacing" presStyleCnt="0"/>
      <dgm:spPr/>
    </dgm:pt>
    <dgm:pt modelId="{E68D2094-92CD-499A-84C0-85F17AE5EE4E}" type="pres">
      <dgm:prSet presAssocID="{69A5F995-8057-4B40-908E-13DFA240CE21}" presName="composite" presStyleCnt="0"/>
      <dgm:spPr/>
    </dgm:pt>
    <dgm:pt modelId="{6742F6DF-0035-4B6C-8D48-76E6EAF826E9}" type="pres">
      <dgm:prSet presAssocID="{69A5F995-8057-4B40-908E-13DFA240CE21}" presName="imgShp" presStyleLbl="f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D49091-E8C8-4300-82B5-EE6509EA399C}" type="pres">
      <dgm:prSet presAssocID="{69A5F995-8057-4B40-908E-13DFA240CE21}" presName="txShp" presStyleLbl="node1" presStyleIdx="5" presStyleCnt="7">
        <dgm:presLayoutVars>
          <dgm:bulletEnabled val="1"/>
        </dgm:presLayoutVars>
      </dgm:prSet>
      <dgm:spPr/>
    </dgm:pt>
    <dgm:pt modelId="{B58C07A7-912B-464B-A32C-8B882A7DF0CD}" type="pres">
      <dgm:prSet presAssocID="{29CBE4F1-1408-4812-911F-1C06F8E30D2E}" presName="spacing" presStyleCnt="0"/>
      <dgm:spPr/>
    </dgm:pt>
    <dgm:pt modelId="{69328719-6DF7-4C96-91A3-33A32DB515EA}" type="pres">
      <dgm:prSet presAssocID="{3AFD7EC5-C988-4CBD-AC9A-EBB207246FBF}" presName="composite" presStyleCnt="0"/>
      <dgm:spPr/>
    </dgm:pt>
    <dgm:pt modelId="{2C7D9D82-3768-458A-B4FD-87865AF77381}" type="pres">
      <dgm:prSet presAssocID="{3AFD7EC5-C988-4CBD-AC9A-EBB207246FBF}" presName="imgShp" presStyleLbl="f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1FADD6AF-72AC-419E-8216-0707FF7C3F32}" type="pres">
      <dgm:prSet presAssocID="{3AFD7EC5-C988-4CBD-AC9A-EBB207246FBF}" presName="txShp" presStyleLbl="node1" presStyleIdx="6" presStyleCnt="7">
        <dgm:presLayoutVars>
          <dgm:bulletEnabled val="1"/>
        </dgm:presLayoutVars>
      </dgm:prSet>
      <dgm:spPr/>
    </dgm:pt>
  </dgm:ptLst>
  <dgm:cxnLst>
    <dgm:cxn modelId="{16BFC502-AACC-404C-BCD7-8B8CF1B85514}" type="presOf" srcId="{083A40AC-8686-4F10-B5F6-31C30B981A00}" destId="{D7315990-6CA2-496C-8859-A53B65594FB7}" srcOrd="0" destOrd="0" presId="urn:microsoft.com/office/officeart/2005/8/layout/vList3#1"/>
    <dgm:cxn modelId="{2E327705-10B9-4EF3-BAF5-014615A7052F}" srcId="{7463486A-8905-4E10-9452-52DC26F12F0B}" destId="{A88FE097-ADF1-4390-A2B3-69AE8B5F2CEE}" srcOrd="3" destOrd="0" parTransId="{30469C03-50FD-4DB2-9824-7C569E869830}" sibTransId="{B19BB528-3560-4EF1-AAE5-40F995CD11AC}"/>
    <dgm:cxn modelId="{F4C9F637-A282-4E2E-8199-745D76766902}" srcId="{7463486A-8905-4E10-9452-52DC26F12F0B}" destId="{69A5F995-8057-4B40-908E-13DFA240CE21}" srcOrd="5" destOrd="0" parTransId="{64628653-6893-4613-BB8B-D08E5CE77125}" sibTransId="{29CBE4F1-1408-4812-911F-1C06F8E30D2E}"/>
    <dgm:cxn modelId="{2C72663D-07A9-4D93-9473-AD175F30C73F}" srcId="{7463486A-8905-4E10-9452-52DC26F12F0B}" destId="{3AFD7EC5-C988-4CBD-AC9A-EBB207246FBF}" srcOrd="6" destOrd="0" parTransId="{A0611613-0E1F-4BE3-A1F3-CA98C5EA3D59}" sibTransId="{DF4C0FFF-11E2-434B-BD77-DD10F3021587}"/>
    <dgm:cxn modelId="{1030CB47-7597-45EF-9636-41E78A1C91FB}" type="presOf" srcId="{2FCB1B45-1655-486B-BE48-46A7C1C13EF0}" destId="{3EFA267F-E926-4869-AFEA-603BAF63AD50}" srcOrd="0" destOrd="0" presId="urn:microsoft.com/office/officeart/2005/8/layout/vList3#1"/>
    <dgm:cxn modelId="{D01CAD57-643C-46C0-A0B9-544580AA9E4A}" srcId="{7463486A-8905-4E10-9452-52DC26F12F0B}" destId="{D025700F-0307-487F-9B67-2BDBC802160D}" srcOrd="2" destOrd="0" parTransId="{855C8DCC-5AED-475B-84F9-C9E5A1448793}" sibTransId="{CAF6F88C-A646-47A1-A510-CE00B2BDEBCA}"/>
    <dgm:cxn modelId="{BF9E5F76-7F4A-49C1-8A4F-A10D30BAF660}" srcId="{7463486A-8905-4E10-9452-52DC26F12F0B}" destId="{7DEA1F24-CFF7-4619-970D-5FB2C1A36F27}" srcOrd="0" destOrd="0" parTransId="{B19ED933-9980-41BF-8B6B-AB3018469E8E}" sibTransId="{01EB6D76-ECC4-4E7F-91A5-FDDD5C455A28}"/>
    <dgm:cxn modelId="{7211BBB0-1919-4496-9774-8265EB121E1F}" type="presOf" srcId="{D025700F-0307-487F-9B67-2BDBC802160D}" destId="{4298FAAA-A21B-4765-A6EF-EA1D38CBBCD0}" srcOrd="0" destOrd="0" presId="urn:microsoft.com/office/officeart/2005/8/layout/vList3#1"/>
    <dgm:cxn modelId="{5F0FE8CB-61D1-4111-B56C-A4764DEFF3F8}" type="presOf" srcId="{3AFD7EC5-C988-4CBD-AC9A-EBB207246FBF}" destId="{1FADD6AF-72AC-419E-8216-0707FF7C3F32}" srcOrd="0" destOrd="0" presId="urn:microsoft.com/office/officeart/2005/8/layout/vList3#1"/>
    <dgm:cxn modelId="{25EF81D2-6383-4D62-BA66-B98B8813F5EE}" type="presOf" srcId="{7463486A-8905-4E10-9452-52DC26F12F0B}" destId="{8CB46571-8AF5-4E7F-8795-737487DA4038}" srcOrd="0" destOrd="0" presId="urn:microsoft.com/office/officeart/2005/8/layout/vList3#1"/>
    <dgm:cxn modelId="{C6559BE1-9A80-47F0-9A99-29C1998004C6}" type="presOf" srcId="{69A5F995-8057-4B40-908E-13DFA240CE21}" destId="{56D49091-E8C8-4300-82B5-EE6509EA399C}" srcOrd="0" destOrd="0" presId="urn:microsoft.com/office/officeart/2005/8/layout/vList3#1"/>
    <dgm:cxn modelId="{265A79E5-8536-45C3-8640-82F275A246A5}" srcId="{7463486A-8905-4E10-9452-52DC26F12F0B}" destId="{083A40AC-8686-4F10-B5F6-31C30B981A00}" srcOrd="1" destOrd="0" parTransId="{EEA057C8-3F2A-4A3B-BDAB-25C6772C2F1B}" sibTransId="{6D4B877C-DAFC-4943-978D-EB5C1A951006}"/>
    <dgm:cxn modelId="{81FFBCE6-7C5E-4413-8EF6-672AFC8A8B9A}" srcId="{7463486A-8905-4E10-9452-52DC26F12F0B}" destId="{2FCB1B45-1655-486B-BE48-46A7C1C13EF0}" srcOrd="4" destOrd="0" parTransId="{579EB4B9-6F0C-45B3-BD3B-A5E057217305}" sibTransId="{D13C14C4-78FE-488A-8175-32446068A75A}"/>
    <dgm:cxn modelId="{65BCE7F5-6645-4323-B8AA-53A70F311372}" type="presOf" srcId="{7DEA1F24-CFF7-4619-970D-5FB2C1A36F27}" destId="{F731D21E-84B4-4551-893C-95B304A0363B}" srcOrd="0" destOrd="0" presId="urn:microsoft.com/office/officeart/2005/8/layout/vList3#1"/>
    <dgm:cxn modelId="{8B9933FE-ACA8-4146-BA82-62924E5836D2}" type="presOf" srcId="{A88FE097-ADF1-4390-A2B3-69AE8B5F2CEE}" destId="{C4A8DF57-EC28-43A2-99E2-23B9B589D1F9}" srcOrd="0" destOrd="0" presId="urn:microsoft.com/office/officeart/2005/8/layout/vList3#1"/>
    <dgm:cxn modelId="{72FEAF61-785A-481A-8A1F-7F94B2CCF602}" type="presParOf" srcId="{8CB46571-8AF5-4E7F-8795-737487DA4038}" destId="{A4C75F2A-6227-4D94-869E-2FDEF4068E73}" srcOrd="0" destOrd="0" presId="urn:microsoft.com/office/officeart/2005/8/layout/vList3#1"/>
    <dgm:cxn modelId="{9405B889-4504-456B-9393-F180B1E0E3F0}" type="presParOf" srcId="{A4C75F2A-6227-4D94-869E-2FDEF4068E73}" destId="{A6814640-9AB3-4A91-B0AA-740E4FF672E3}" srcOrd="0" destOrd="0" presId="urn:microsoft.com/office/officeart/2005/8/layout/vList3#1"/>
    <dgm:cxn modelId="{8B6D63FF-C76E-4127-A89C-C8D0429EF6C2}" type="presParOf" srcId="{A4C75F2A-6227-4D94-869E-2FDEF4068E73}" destId="{F731D21E-84B4-4551-893C-95B304A0363B}" srcOrd="1" destOrd="0" presId="urn:microsoft.com/office/officeart/2005/8/layout/vList3#1"/>
    <dgm:cxn modelId="{9C3109DF-F914-4707-BC7F-DCB5B5A0ADC8}" type="presParOf" srcId="{8CB46571-8AF5-4E7F-8795-737487DA4038}" destId="{0688FC57-BE1E-42F2-8ADC-2A64A48CD79C}" srcOrd="1" destOrd="0" presId="urn:microsoft.com/office/officeart/2005/8/layout/vList3#1"/>
    <dgm:cxn modelId="{E58C7979-CCBB-4D7B-8BFE-D2927B01FDB0}" type="presParOf" srcId="{8CB46571-8AF5-4E7F-8795-737487DA4038}" destId="{2E64930D-9B3F-4FAF-B78E-BF0DD3D7C20F}" srcOrd="2" destOrd="0" presId="urn:microsoft.com/office/officeart/2005/8/layout/vList3#1"/>
    <dgm:cxn modelId="{2523B5AC-8605-4C6E-970B-E1CD7E33AC49}" type="presParOf" srcId="{2E64930D-9B3F-4FAF-B78E-BF0DD3D7C20F}" destId="{6FC17ACD-01BF-4EA7-A0BF-F898FE48210F}" srcOrd="0" destOrd="0" presId="urn:microsoft.com/office/officeart/2005/8/layout/vList3#1"/>
    <dgm:cxn modelId="{03B451F4-8344-420B-BD44-E232537D9B1B}" type="presParOf" srcId="{2E64930D-9B3F-4FAF-B78E-BF0DD3D7C20F}" destId="{D7315990-6CA2-496C-8859-A53B65594FB7}" srcOrd="1" destOrd="0" presId="urn:microsoft.com/office/officeart/2005/8/layout/vList3#1"/>
    <dgm:cxn modelId="{2974D946-C5E5-4805-94FD-79D1D0831367}" type="presParOf" srcId="{8CB46571-8AF5-4E7F-8795-737487DA4038}" destId="{8166A886-5698-4A04-988B-213DA65B7B4B}" srcOrd="3" destOrd="0" presId="urn:microsoft.com/office/officeart/2005/8/layout/vList3#1"/>
    <dgm:cxn modelId="{F685F102-DD5F-4096-A5D8-D0A9CF41A29F}" type="presParOf" srcId="{8CB46571-8AF5-4E7F-8795-737487DA4038}" destId="{1BB907E2-0A0C-483A-9957-A82977141B96}" srcOrd="4" destOrd="0" presId="urn:microsoft.com/office/officeart/2005/8/layout/vList3#1"/>
    <dgm:cxn modelId="{454035C9-CEF9-413C-A611-83528ED6D91D}" type="presParOf" srcId="{1BB907E2-0A0C-483A-9957-A82977141B96}" destId="{45A5A85B-3084-4A48-A2DA-77B3E0F72181}" srcOrd="0" destOrd="0" presId="urn:microsoft.com/office/officeart/2005/8/layout/vList3#1"/>
    <dgm:cxn modelId="{9A13027E-9750-4CB2-B6E6-83015A37080D}" type="presParOf" srcId="{1BB907E2-0A0C-483A-9957-A82977141B96}" destId="{4298FAAA-A21B-4765-A6EF-EA1D38CBBCD0}" srcOrd="1" destOrd="0" presId="urn:microsoft.com/office/officeart/2005/8/layout/vList3#1"/>
    <dgm:cxn modelId="{7E3D6D4A-8812-4F0D-9072-295B7FED436F}" type="presParOf" srcId="{8CB46571-8AF5-4E7F-8795-737487DA4038}" destId="{F09D41E7-55C7-4528-AFED-4C99DA12F529}" srcOrd="5" destOrd="0" presId="urn:microsoft.com/office/officeart/2005/8/layout/vList3#1"/>
    <dgm:cxn modelId="{9B09909E-7303-4CA8-A0C3-F80ED51337AB}" type="presParOf" srcId="{8CB46571-8AF5-4E7F-8795-737487DA4038}" destId="{86401F3C-4ABC-4D7B-A2FE-914DDECF627F}" srcOrd="6" destOrd="0" presId="urn:microsoft.com/office/officeart/2005/8/layout/vList3#1"/>
    <dgm:cxn modelId="{557B52F7-F3F4-4091-9D18-07BC38D25EEA}" type="presParOf" srcId="{86401F3C-4ABC-4D7B-A2FE-914DDECF627F}" destId="{34B283B6-1D04-40D2-8414-B67584FABFB4}" srcOrd="0" destOrd="0" presId="urn:microsoft.com/office/officeart/2005/8/layout/vList3#1"/>
    <dgm:cxn modelId="{FB661EF7-4DE3-4C4A-81BD-E21A5EC41A8D}" type="presParOf" srcId="{86401F3C-4ABC-4D7B-A2FE-914DDECF627F}" destId="{C4A8DF57-EC28-43A2-99E2-23B9B589D1F9}" srcOrd="1" destOrd="0" presId="urn:microsoft.com/office/officeart/2005/8/layout/vList3#1"/>
    <dgm:cxn modelId="{ED0CB62B-31AD-419C-89E7-8EB79337540C}" type="presParOf" srcId="{8CB46571-8AF5-4E7F-8795-737487DA4038}" destId="{ACA1500C-EA6A-4A27-AB50-C64D5BF8AE59}" srcOrd="7" destOrd="0" presId="urn:microsoft.com/office/officeart/2005/8/layout/vList3#1"/>
    <dgm:cxn modelId="{6071CE73-5553-4F54-92CB-D4EFD61AA513}" type="presParOf" srcId="{8CB46571-8AF5-4E7F-8795-737487DA4038}" destId="{A39D4B8C-4B79-4915-BA69-2C87460C343B}" srcOrd="8" destOrd="0" presId="urn:microsoft.com/office/officeart/2005/8/layout/vList3#1"/>
    <dgm:cxn modelId="{FDBC167E-20E1-499F-A0BF-BA8289B1D384}" type="presParOf" srcId="{A39D4B8C-4B79-4915-BA69-2C87460C343B}" destId="{EA763CD9-F3ED-42BA-B464-09BBB99E2817}" srcOrd="0" destOrd="0" presId="urn:microsoft.com/office/officeart/2005/8/layout/vList3#1"/>
    <dgm:cxn modelId="{1C52F220-60CE-42FE-A312-6597DA52E301}" type="presParOf" srcId="{A39D4B8C-4B79-4915-BA69-2C87460C343B}" destId="{3EFA267F-E926-4869-AFEA-603BAF63AD50}" srcOrd="1" destOrd="0" presId="urn:microsoft.com/office/officeart/2005/8/layout/vList3#1"/>
    <dgm:cxn modelId="{E44DE663-899E-425F-8191-B24565E8DA5A}" type="presParOf" srcId="{8CB46571-8AF5-4E7F-8795-737487DA4038}" destId="{42BE414B-2741-46A1-8B0F-2F0FF22AF9DB}" srcOrd="9" destOrd="0" presId="urn:microsoft.com/office/officeart/2005/8/layout/vList3#1"/>
    <dgm:cxn modelId="{B1B7521D-35BC-4464-A369-FD18A935CD39}" type="presParOf" srcId="{8CB46571-8AF5-4E7F-8795-737487DA4038}" destId="{E68D2094-92CD-499A-84C0-85F17AE5EE4E}" srcOrd="10" destOrd="0" presId="urn:microsoft.com/office/officeart/2005/8/layout/vList3#1"/>
    <dgm:cxn modelId="{6FAE6124-05AD-45AB-BB27-0F4002674016}" type="presParOf" srcId="{E68D2094-92CD-499A-84C0-85F17AE5EE4E}" destId="{6742F6DF-0035-4B6C-8D48-76E6EAF826E9}" srcOrd="0" destOrd="0" presId="urn:microsoft.com/office/officeart/2005/8/layout/vList3#1"/>
    <dgm:cxn modelId="{D5143F5F-68F6-4954-A63F-A8EFFB992627}" type="presParOf" srcId="{E68D2094-92CD-499A-84C0-85F17AE5EE4E}" destId="{56D49091-E8C8-4300-82B5-EE6509EA399C}" srcOrd="1" destOrd="0" presId="urn:microsoft.com/office/officeart/2005/8/layout/vList3#1"/>
    <dgm:cxn modelId="{09159E11-B6B8-4085-9016-8965D0684CA2}" type="presParOf" srcId="{8CB46571-8AF5-4E7F-8795-737487DA4038}" destId="{B58C07A7-912B-464B-A32C-8B882A7DF0CD}" srcOrd="11" destOrd="0" presId="urn:microsoft.com/office/officeart/2005/8/layout/vList3#1"/>
    <dgm:cxn modelId="{B7E90018-CDBC-4ACF-9C89-B2CCA8BD6E49}" type="presParOf" srcId="{8CB46571-8AF5-4E7F-8795-737487DA4038}" destId="{69328719-6DF7-4C96-91A3-33A32DB515EA}" srcOrd="12" destOrd="0" presId="urn:microsoft.com/office/officeart/2005/8/layout/vList3#1"/>
    <dgm:cxn modelId="{5AE3F1F4-BE00-4DE2-B196-050929A664A6}" type="presParOf" srcId="{69328719-6DF7-4C96-91A3-33A32DB515EA}" destId="{2C7D9D82-3768-458A-B4FD-87865AF77381}" srcOrd="0" destOrd="0" presId="urn:microsoft.com/office/officeart/2005/8/layout/vList3#1"/>
    <dgm:cxn modelId="{251E98C3-C296-4DCA-86DA-4B991841CE55}" type="presParOf" srcId="{69328719-6DF7-4C96-91A3-33A32DB515EA}" destId="{1FADD6AF-72AC-419E-8216-0707FF7C3F3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677C7A-8E15-48AF-B0D5-FE36D8DC2D96}" type="doc">
      <dgm:prSet loTypeId="urn:microsoft.com/office/officeart/2005/8/layout/vProcess5" loCatId="process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8A44F22-CE37-4EFE-90A9-9764E55D472F}">
      <dgm:prSet custT="1"/>
      <dgm:spPr/>
      <dgm:t>
        <a:bodyPr/>
        <a:lstStyle/>
        <a:p>
          <a:r>
            <a:rPr lang="ru-RU" sz="1400" dirty="0"/>
            <a:t>Подверженность влиянию медиа среды</a:t>
          </a:r>
          <a:r>
            <a:rPr lang="en-US" sz="1400" dirty="0"/>
            <a:t> / Social media affected</a:t>
          </a:r>
        </a:p>
      </dgm:t>
    </dgm:pt>
    <dgm:pt modelId="{5276864A-4BDB-4A41-AA4E-F0E51168BE6F}" type="parTrans" cxnId="{71DB70C2-DC25-4D5B-8E16-E513465A39F5}">
      <dgm:prSet/>
      <dgm:spPr/>
      <dgm:t>
        <a:bodyPr/>
        <a:lstStyle/>
        <a:p>
          <a:endParaRPr lang="en-US"/>
        </a:p>
      </dgm:t>
    </dgm:pt>
    <dgm:pt modelId="{4D66C1B7-4627-46A8-A177-1FCBDCCC141C}" type="sibTrans" cxnId="{71DB70C2-DC25-4D5B-8E16-E513465A39F5}">
      <dgm:prSet/>
      <dgm:spPr/>
      <dgm:t>
        <a:bodyPr/>
        <a:lstStyle/>
        <a:p>
          <a:endParaRPr lang="en-US"/>
        </a:p>
      </dgm:t>
    </dgm:pt>
    <dgm:pt modelId="{6B4CB825-CA67-455E-BE22-D229719D00EE}">
      <dgm:prSet custT="1"/>
      <dgm:spPr/>
      <dgm:t>
        <a:bodyPr/>
        <a:lstStyle/>
        <a:p>
          <a:r>
            <a:rPr lang="ru-RU" sz="1100" dirty="0"/>
            <a:t>Проведение значительной части времени в интернет-пространстве</a:t>
          </a:r>
          <a:r>
            <a:rPr lang="en-US" sz="1100" dirty="0"/>
            <a:t> / Lots of time spent in virtual reality</a:t>
          </a:r>
        </a:p>
      </dgm:t>
    </dgm:pt>
    <dgm:pt modelId="{CFD0C5CF-EF59-4A67-A790-3F370EEF08B0}" type="parTrans" cxnId="{ABE59541-0C36-4CD3-8D9D-112478A40B3C}">
      <dgm:prSet/>
      <dgm:spPr/>
      <dgm:t>
        <a:bodyPr/>
        <a:lstStyle/>
        <a:p>
          <a:endParaRPr lang="en-US"/>
        </a:p>
      </dgm:t>
    </dgm:pt>
    <dgm:pt modelId="{FD15A3CD-00A1-42E4-8069-EEC09C63A6F8}" type="sibTrans" cxnId="{ABE59541-0C36-4CD3-8D9D-112478A40B3C}">
      <dgm:prSet/>
      <dgm:spPr/>
      <dgm:t>
        <a:bodyPr/>
        <a:lstStyle/>
        <a:p>
          <a:endParaRPr lang="en-US"/>
        </a:p>
      </dgm:t>
    </dgm:pt>
    <dgm:pt modelId="{790D1E8A-E80A-4A4B-B7BD-CE38ADB3C16C}">
      <dgm:prSet custT="1"/>
      <dgm:spPr/>
      <dgm:t>
        <a:bodyPr/>
        <a:lstStyle/>
        <a:p>
          <a:r>
            <a:rPr lang="ru-RU" sz="1400" dirty="0"/>
            <a:t>Ухудшение общего состояния здоровья детей</a:t>
          </a:r>
          <a:r>
            <a:rPr lang="en-US" sz="1400" dirty="0"/>
            <a:t> / More health hazards</a:t>
          </a:r>
        </a:p>
      </dgm:t>
    </dgm:pt>
    <dgm:pt modelId="{A7C0601A-18BC-4EE1-9A55-475597E16555}" type="parTrans" cxnId="{3337037B-3DC5-495D-89E7-595121477E0F}">
      <dgm:prSet/>
      <dgm:spPr/>
      <dgm:t>
        <a:bodyPr/>
        <a:lstStyle/>
        <a:p>
          <a:endParaRPr lang="en-US"/>
        </a:p>
      </dgm:t>
    </dgm:pt>
    <dgm:pt modelId="{D425E6DC-998F-49EC-902A-2EF025614B67}" type="sibTrans" cxnId="{3337037B-3DC5-495D-89E7-595121477E0F}">
      <dgm:prSet/>
      <dgm:spPr/>
      <dgm:t>
        <a:bodyPr/>
        <a:lstStyle/>
        <a:p>
          <a:endParaRPr lang="en-US"/>
        </a:p>
      </dgm:t>
    </dgm:pt>
    <dgm:pt modelId="{458F8F15-A9E0-4F25-B513-33AFA3D20C4B}">
      <dgm:prSet custT="1"/>
      <dgm:spPr/>
      <dgm:t>
        <a:bodyPr/>
        <a:lstStyle/>
        <a:p>
          <a:r>
            <a:rPr lang="ru-RU" sz="1400" dirty="0"/>
            <a:t>Большая независимость от взрослых</a:t>
          </a:r>
          <a:r>
            <a:rPr lang="en-US" sz="1400" dirty="0"/>
            <a:t> / More independence</a:t>
          </a:r>
        </a:p>
      </dgm:t>
    </dgm:pt>
    <dgm:pt modelId="{BFA2A6C0-17ED-452D-9649-602413953319}" type="parTrans" cxnId="{4A13FA55-F8EE-4687-BF51-D1364D17002D}">
      <dgm:prSet/>
      <dgm:spPr/>
      <dgm:t>
        <a:bodyPr/>
        <a:lstStyle/>
        <a:p>
          <a:endParaRPr lang="en-US"/>
        </a:p>
      </dgm:t>
    </dgm:pt>
    <dgm:pt modelId="{EAE11486-42DD-424C-AFC6-AC40E1BD72C7}" type="sibTrans" cxnId="{4A13FA55-F8EE-4687-BF51-D1364D17002D}">
      <dgm:prSet/>
      <dgm:spPr/>
      <dgm:t>
        <a:bodyPr/>
        <a:lstStyle/>
        <a:p>
          <a:endParaRPr lang="en-US"/>
        </a:p>
      </dgm:t>
    </dgm:pt>
    <dgm:pt modelId="{93217F52-ED95-4744-AC04-D226ADA7ED19}">
      <dgm:prSet custT="1"/>
      <dgm:spPr/>
      <dgm:t>
        <a:bodyPr/>
        <a:lstStyle/>
        <a:p>
          <a:r>
            <a:rPr lang="ru-RU" sz="1600" dirty="0"/>
            <a:t>Клиповое мышление</a:t>
          </a:r>
          <a:r>
            <a:rPr lang="en-US" sz="1600" dirty="0"/>
            <a:t> / Clip thinking</a:t>
          </a:r>
        </a:p>
      </dgm:t>
    </dgm:pt>
    <dgm:pt modelId="{CE2DB274-26AF-4E11-8C58-C486181FC6AD}" type="parTrans" cxnId="{D5A14BAD-94C3-4FDE-999A-FBEDD89F2EA4}">
      <dgm:prSet/>
      <dgm:spPr/>
      <dgm:t>
        <a:bodyPr/>
        <a:lstStyle/>
        <a:p>
          <a:endParaRPr lang="en-US"/>
        </a:p>
      </dgm:t>
    </dgm:pt>
    <dgm:pt modelId="{BFB9A32F-DF57-4E6A-8F7C-07D2221BE099}" type="sibTrans" cxnId="{D5A14BAD-94C3-4FDE-999A-FBEDD89F2EA4}">
      <dgm:prSet/>
      <dgm:spPr/>
      <dgm:t>
        <a:bodyPr/>
        <a:lstStyle/>
        <a:p>
          <a:endParaRPr lang="en-US"/>
        </a:p>
      </dgm:t>
    </dgm:pt>
    <dgm:pt modelId="{1A4AF4E9-3370-974F-A543-A69C4D982C80}" type="pres">
      <dgm:prSet presAssocID="{D2677C7A-8E15-48AF-B0D5-FE36D8DC2D96}" presName="outerComposite" presStyleCnt="0">
        <dgm:presLayoutVars>
          <dgm:chMax val="5"/>
          <dgm:dir/>
          <dgm:resizeHandles val="exact"/>
        </dgm:presLayoutVars>
      </dgm:prSet>
      <dgm:spPr/>
    </dgm:pt>
    <dgm:pt modelId="{6C7F9268-B6E4-214E-B193-A8DB7577F669}" type="pres">
      <dgm:prSet presAssocID="{D2677C7A-8E15-48AF-B0D5-FE36D8DC2D96}" presName="dummyMaxCanvas" presStyleCnt="0">
        <dgm:presLayoutVars/>
      </dgm:prSet>
      <dgm:spPr/>
    </dgm:pt>
    <dgm:pt modelId="{CF1915BF-1D86-F245-BE76-F0C7AA81BF05}" type="pres">
      <dgm:prSet presAssocID="{D2677C7A-8E15-48AF-B0D5-FE36D8DC2D96}" presName="FiveNodes_1" presStyleLbl="node1" presStyleIdx="0" presStyleCnt="5">
        <dgm:presLayoutVars>
          <dgm:bulletEnabled val="1"/>
        </dgm:presLayoutVars>
      </dgm:prSet>
      <dgm:spPr/>
    </dgm:pt>
    <dgm:pt modelId="{EC09234C-1C9E-AC40-B156-8F057A46302C}" type="pres">
      <dgm:prSet presAssocID="{D2677C7A-8E15-48AF-B0D5-FE36D8DC2D96}" presName="FiveNodes_2" presStyleLbl="node1" presStyleIdx="1" presStyleCnt="5">
        <dgm:presLayoutVars>
          <dgm:bulletEnabled val="1"/>
        </dgm:presLayoutVars>
      </dgm:prSet>
      <dgm:spPr/>
    </dgm:pt>
    <dgm:pt modelId="{DA12D0B6-F104-1F4E-A40B-3E35D31C1412}" type="pres">
      <dgm:prSet presAssocID="{D2677C7A-8E15-48AF-B0D5-FE36D8DC2D96}" presName="FiveNodes_3" presStyleLbl="node1" presStyleIdx="2" presStyleCnt="5" custScaleX="106902">
        <dgm:presLayoutVars>
          <dgm:bulletEnabled val="1"/>
        </dgm:presLayoutVars>
      </dgm:prSet>
      <dgm:spPr/>
    </dgm:pt>
    <dgm:pt modelId="{964B213D-327F-E74E-AC90-12F0530268BF}" type="pres">
      <dgm:prSet presAssocID="{D2677C7A-8E15-48AF-B0D5-FE36D8DC2D96}" presName="FiveNodes_4" presStyleLbl="node1" presStyleIdx="3" presStyleCnt="5">
        <dgm:presLayoutVars>
          <dgm:bulletEnabled val="1"/>
        </dgm:presLayoutVars>
      </dgm:prSet>
      <dgm:spPr/>
    </dgm:pt>
    <dgm:pt modelId="{A2BB37FD-0509-6649-8DFD-3BE7AA40B5CF}" type="pres">
      <dgm:prSet presAssocID="{D2677C7A-8E15-48AF-B0D5-FE36D8DC2D96}" presName="FiveNodes_5" presStyleLbl="node1" presStyleIdx="4" presStyleCnt="5">
        <dgm:presLayoutVars>
          <dgm:bulletEnabled val="1"/>
        </dgm:presLayoutVars>
      </dgm:prSet>
      <dgm:spPr/>
    </dgm:pt>
    <dgm:pt modelId="{5C9A5F9A-5B6C-7541-B217-538E0B448627}" type="pres">
      <dgm:prSet presAssocID="{D2677C7A-8E15-48AF-B0D5-FE36D8DC2D96}" presName="FiveConn_1-2" presStyleLbl="fgAccFollowNode1" presStyleIdx="0" presStyleCnt="4">
        <dgm:presLayoutVars>
          <dgm:bulletEnabled val="1"/>
        </dgm:presLayoutVars>
      </dgm:prSet>
      <dgm:spPr/>
    </dgm:pt>
    <dgm:pt modelId="{340DF6BC-794F-044B-AA96-407000E74248}" type="pres">
      <dgm:prSet presAssocID="{D2677C7A-8E15-48AF-B0D5-FE36D8DC2D96}" presName="FiveConn_2-3" presStyleLbl="fgAccFollowNode1" presStyleIdx="1" presStyleCnt="4">
        <dgm:presLayoutVars>
          <dgm:bulletEnabled val="1"/>
        </dgm:presLayoutVars>
      </dgm:prSet>
      <dgm:spPr/>
    </dgm:pt>
    <dgm:pt modelId="{6126CB3D-6DFA-434B-8238-8B84A390FDED}" type="pres">
      <dgm:prSet presAssocID="{D2677C7A-8E15-48AF-B0D5-FE36D8DC2D96}" presName="FiveConn_3-4" presStyleLbl="fgAccFollowNode1" presStyleIdx="2" presStyleCnt="4">
        <dgm:presLayoutVars>
          <dgm:bulletEnabled val="1"/>
        </dgm:presLayoutVars>
      </dgm:prSet>
      <dgm:spPr/>
    </dgm:pt>
    <dgm:pt modelId="{F7349DD1-DF7D-3B46-9930-88F62C5C46E4}" type="pres">
      <dgm:prSet presAssocID="{D2677C7A-8E15-48AF-B0D5-FE36D8DC2D96}" presName="FiveConn_4-5" presStyleLbl="fgAccFollowNode1" presStyleIdx="3" presStyleCnt="4">
        <dgm:presLayoutVars>
          <dgm:bulletEnabled val="1"/>
        </dgm:presLayoutVars>
      </dgm:prSet>
      <dgm:spPr/>
    </dgm:pt>
    <dgm:pt modelId="{EDC93215-ECC8-0741-B688-83B74613A969}" type="pres">
      <dgm:prSet presAssocID="{D2677C7A-8E15-48AF-B0D5-FE36D8DC2D96}" presName="FiveNodes_1_text" presStyleLbl="node1" presStyleIdx="4" presStyleCnt="5">
        <dgm:presLayoutVars>
          <dgm:bulletEnabled val="1"/>
        </dgm:presLayoutVars>
      </dgm:prSet>
      <dgm:spPr/>
    </dgm:pt>
    <dgm:pt modelId="{A96743A7-9A16-2A45-9CEF-87950D46D7BA}" type="pres">
      <dgm:prSet presAssocID="{D2677C7A-8E15-48AF-B0D5-FE36D8DC2D96}" presName="FiveNodes_2_text" presStyleLbl="node1" presStyleIdx="4" presStyleCnt="5">
        <dgm:presLayoutVars>
          <dgm:bulletEnabled val="1"/>
        </dgm:presLayoutVars>
      </dgm:prSet>
      <dgm:spPr/>
    </dgm:pt>
    <dgm:pt modelId="{D999257A-F658-AD49-A6FF-40A55DCE16B4}" type="pres">
      <dgm:prSet presAssocID="{D2677C7A-8E15-48AF-B0D5-FE36D8DC2D96}" presName="FiveNodes_3_text" presStyleLbl="node1" presStyleIdx="4" presStyleCnt="5">
        <dgm:presLayoutVars>
          <dgm:bulletEnabled val="1"/>
        </dgm:presLayoutVars>
      </dgm:prSet>
      <dgm:spPr/>
    </dgm:pt>
    <dgm:pt modelId="{989EF5FF-4452-534D-AAFF-3A14270BCFE5}" type="pres">
      <dgm:prSet presAssocID="{D2677C7A-8E15-48AF-B0D5-FE36D8DC2D96}" presName="FiveNodes_4_text" presStyleLbl="node1" presStyleIdx="4" presStyleCnt="5">
        <dgm:presLayoutVars>
          <dgm:bulletEnabled val="1"/>
        </dgm:presLayoutVars>
      </dgm:prSet>
      <dgm:spPr/>
    </dgm:pt>
    <dgm:pt modelId="{FB2F3751-5D9A-9741-B485-04818A1A46A3}" type="pres">
      <dgm:prSet presAssocID="{D2677C7A-8E15-48AF-B0D5-FE36D8DC2D9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0823F07-C794-3549-936D-3050B57071E8}" type="presOf" srcId="{78A44F22-CE37-4EFE-90A9-9764E55D472F}" destId="{EDC93215-ECC8-0741-B688-83B74613A969}" srcOrd="1" destOrd="0" presId="urn:microsoft.com/office/officeart/2005/8/layout/vProcess5"/>
    <dgm:cxn modelId="{B6DAD214-A868-0C4A-B8EB-70022B74F7BB}" type="presOf" srcId="{D425E6DC-998F-49EC-902A-2EF025614B67}" destId="{6126CB3D-6DFA-434B-8238-8B84A390FDED}" srcOrd="0" destOrd="0" presId="urn:microsoft.com/office/officeart/2005/8/layout/vProcess5"/>
    <dgm:cxn modelId="{58708C16-8171-CF4A-A696-E36389CE965D}" type="presOf" srcId="{4D66C1B7-4627-46A8-A177-1FCBDCCC141C}" destId="{5C9A5F9A-5B6C-7541-B217-538E0B448627}" srcOrd="0" destOrd="0" presId="urn:microsoft.com/office/officeart/2005/8/layout/vProcess5"/>
    <dgm:cxn modelId="{ABE59541-0C36-4CD3-8D9D-112478A40B3C}" srcId="{D2677C7A-8E15-48AF-B0D5-FE36D8DC2D96}" destId="{6B4CB825-CA67-455E-BE22-D229719D00EE}" srcOrd="1" destOrd="0" parTransId="{CFD0C5CF-EF59-4A67-A790-3F370EEF08B0}" sibTransId="{FD15A3CD-00A1-42E4-8069-EEC09C63A6F8}"/>
    <dgm:cxn modelId="{288EF74C-6312-C246-BA52-9F8EEA8D94E2}" type="presOf" srcId="{458F8F15-A9E0-4F25-B513-33AFA3D20C4B}" destId="{989EF5FF-4452-534D-AAFF-3A14270BCFE5}" srcOrd="1" destOrd="0" presId="urn:microsoft.com/office/officeart/2005/8/layout/vProcess5"/>
    <dgm:cxn modelId="{C31CB654-B95C-2948-8965-5F6FD2834868}" type="presOf" srcId="{78A44F22-CE37-4EFE-90A9-9764E55D472F}" destId="{CF1915BF-1D86-F245-BE76-F0C7AA81BF05}" srcOrd="0" destOrd="0" presId="urn:microsoft.com/office/officeart/2005/8/layout/vProcess5"/>
    <dgm:cxn modelId="{4A13FA55-F8EE-4687-BF51-D1364D17002D}" srcId="{D2677C7A-8E15-48AF-B0D5-FE36D8DC2D96}" destId="{458F8F15-A9E0-4F25-B513-33AFA3D20C4B}" srcOrd="3" destOrd="0" parTransId="{BFA2A6C0-17ED-452D-9649-602413953319}" sibTransId="{EAE11486-42DD-424C-AFC6-AC40E1BD72C7}"/>
    <dgm:cxn modelId="{29EE3070-E9CE-4A45-AFDA-7219720F5F5D}" type="presOf" srcId="{D2677C7A-8E15-48AF-B0D5-FE36D8DC2D96}" destId="{1A4AF4E9-3370-974F-A543-A69C4D982C80}" srcOrd="0" destOrd="0" presId="urn:microsoft.com/office/officeart/2005/8/layout/vProcess5"/>
    <dgm:cxn modelId="{15141F77-FE91-CB41-A9E8-93F1395C0FFF}" type="presOf" srcId="{6B4CB825-CA67-455E-BE22-D229719D00EE}" destId="{EC09234C-1C9E-AC40-B156-8F057A46302C}" srcOrd="0" destOrd="0" presId="urn:microsoft.com/office/officeart/2005/8/layout/vProcess5"/>
    <dgm:cxn modelId="{3337037B-3DC5-495D-89E7-595121477E0F}" srcId="{D2677C7A-8E15-48AF-B0D5-FE36D8DC2D96}" destId="{790D1E8A-E80A-4A4B-B7BD-CE38ADB3C16C}" srcOrd="2" destOrd="0" parTransId="{A7C0601A-18BC-4EE1-9A55-475597E16555}" sibTransId="{D425E6DC-998F-49EC-902A-2EF025614B67}"/>
    <dgm:cxn modelId="{60463F7F-DCD2-D242-94C2-3B007179236F}" type="presOf" srcId="{6B4CB825-CA67-455E-BE22-D229719D00EE}" destId="{A96743A7-9A16-2A45-9CEF-87950D46D7BA}" srcOrd="1" destOrd="0" presId="urn:microsoft.com/office/officeart/2005/8/layout/vProcess5"/>
    <dgm:cxn modelId="{6B946B86-4E96-A149-BC02-D87927E29063}" type="presOf" srcId="{FD15A3CD-00A1-42E4-8069-EEC09C63A6F8}" destId="{340DF6BC-794F-044B-AA96-407000E74248}" srcOrd="0" destOrd="0" presId="urn:microsoft.com/office/officeart/2005/8/layout/vProcess5"/>
    <dgm:cxn modelId="{43C005A0-B0D8-1245-BD2D-9559EA7EF478}" type="presOf" srcId="{790D1E8A-E80A-4A4B-B7BD-CE38ADB3C16C}" destId="{D999257A-F658-AD49-A6FF-40A55DCE16B4}" srcOrd="1" destOrd="0" presId="urn:microsoft.com/office/officeart/2005/8/layout/vProcess5"/>
    <dgm:cxn modelId="{D5A14BAD-94C3-4FDE-999A-FBEDD89F2EA4}" srcId="{D2677C7A-8E15-48AF-B0D5-FE36D8DC2D96}" destId="{93217F52-ED95-4744-AC04-D226ADA7ED19}" srcOrd="4" destOrd="0" parTransId="{CE2DB274-26AF-4E11-8C58-C486181FC6AD}" sibTransId="{BFB9A32F-DF57-4E6A-8F7C-07D2221BE099}"/>
    <dgm:cxn modelId="{71DB70C2-DC25-4D5B-8E16-E513465A39F5}" srcId="{D2677C7A-8E15-48AF-B0D5-FE36D8DC2D96}" destId="{78A44F22-CE37-4EFE-90A9-9764E55D472F}" srcOrd="0" destOrd="0" parTransId="{5276864A-4BDB-4A41-AA4E-F0E51168BE6F}" sibTransId="{4D66C1B7-4627-46A8-A177-1FCBDCCC141C}"/>
    <dgm:cxn modelId="{FD238CC9-92AE-C74B-AA8B-9F40278D4991}" type="presOf" srcId="{458F8F15-A9E0-4F25-B513-33AFA3D20C4B}" destId="{964B213D-327F-E74E-AC90-12F0530268BF}" srcOrd="0" destOrd="0" presId="urn:microsoft.com/office/officeart/2005/8/layout/vProcess5"/>
    <dgm:cxn modelId="{9D8C08D5-1065-9B46-8806-2D1C77FB81BB}" type="presOf" srcId="{93217F52-ED95-4744-AC04-D226ADA7ED19}" destId="{A2BB37FD-0509-6649-8DFD-3BE7AA40B5CF}" srcOrd="0" destOrd="0" presId="urn:microsoft.com/office/officeart/2005/8/layout/vProcess5"/>
    <dgm:cxn modelId="{4A2A27D7-9A44-574F-AFBD-09EBFC3891E1}" type="presOf" srcId="{EAE11486-42DD-424C-AFC6-AC40E1BD72C7}" destId="{F7349DD1-DF7D-3B46-9930-88F62C5C46E4}" srcOrd="0" destOrd="0" presId="urn:microsoft.com/office/officeart/2005/8/layout/vProcess5"/>
    <dgm:cxn modelId="{DF830BE2-BB98-7F42-8C10-891775D554FA}" type="presOf" srcId="{790D1E8A-E80A-4A4B-B7BD-CE38ADB3C16C}" destId="{DA12D0B6-F104-1F4E-A40B-3E35D31C1412}" srcOrd="0" destOrd="0" presId="urn:microsoft.com/office/officeart/2005/8/layout/vProcess5"/>
    <dgm:cxn modelId="{5B7356FD-D3F8-1440-851D-52D3ABA33F26}" type="presOf" srcId="{93217F52-ED95-4744-AC04-D226ADA7ED19}" destId="{FB2F3751-5D9A-9741-B485-04818A1A46A3}" srcOrd="1" destOrd="0" presId="urn:microsoft.com/office/officeart/2005/8/layout/vProcess5"/>
    <dgm:cxn modelId="{4A5A9333-1D8D-5749-93E4-065EF196378B}" type="presParOf" srcId="{1A4AF4E9-3370-974F-A543-A69C4D982C80}" destId="{6C7F9268-B6E4-214E-B193-A8DB7577F669}" srcOrd="0" destOrd="0" presId="urn:microsoft.com/office/officeart/2005/8/layout/vProcess5"/>
    <dgm:cxn modelId="{530904AC-3ABC-424C-9E4D-CA83B2F4870C}" type="presParOf" srcId="{1A4AF4E9-3370-974F-A543-A69C4D982C80}" destId="{CF1915BF-1D86-F245-BE76-F0C7AA81BF05}" srcOrd="1" destOrd="0" presId="urn:microsoft.com/office/officeart/2005/8/layout/vProcess5"/>
    <dgm:cxn modelId="{D87E9BFB-C7DF-3D47-B71C-5EFCCC3A68C4}" type="presParOf" srcId="{1A4AF4E9-3370-974F-A543-A69C4D982C80}" destId="{EC09234C-1C9E-AC40-B156-8F057A46302C}" srcOrd="2" destOrd="0" presId="urn:microsoft.com/office/officeart/2005/8/layout/vProcess5"/>
    <dgm:cxn modelId="{582F08E1-CF09-2944-8649-F4D80E4B7FB6}" type="presParOf" srcId="{1A4AF4E9-3370-974F-A543-A69C4D982C80}" destId="{DA12D0B6-F104-1F4E-A40B-3E35D31C1412}" srcOrd="3" destOrd="0" presId="urn:microsoft.com/office/officeart/2005/8/layout/vProcess5"/>
    <dgm:cxn modelId="{8E6292F8-9437-0D4C-AFC0-CF898113EEE5}" type="presParOf" srcId="{1A4AF4E9-3370-974F-A543-A69C4D982C80}" destId="{964B213D-327F-E74E-AC90-12F0530268BF}" srcOrd="4" destOrd="0" presId="urn:microsoft.com/office/officeart/2005/8/layout/vProcess5"/>
    <dgm:cxn modelId="{A1F3B41D-FCC9-9445-B8FC-3E84CBD986FE}" type="presParOf" srcId="{1A4AF4E9-3370-974F-A543-A69C4D982C80}" destId="{A2BB37FD-0509-6649-8DFD-3BE7AA40B5CF}" srcOrd="5" destOrd="0" presId="urn:microsoft.com/office/officeart/2005/8/layout/vProcess5"/>
    <dgm:cxn modelId="{07912268-CA98-744A-AC61-BC6A0E3D21D3}" type="presParOf" srcId="{1A4AF4E9-3370-974F-A543-A69C4D982C80}" destId="{5C9A5F9A-5B6C-7541-B217-538E0B448627}" srcOrd="6" destOrd="0" presId="urn:microsoft.com/office/officeart/2005/8/layout/vProcess5"/>
    <dgm:cxn modelId="{6EE75471-3EBD-4F45-A926-1119C61BB267}" type="presParOf" srcId="{1A4AF4E9-3370-974F-A543-A69C4D982C80}" destId="{340DF6BC-794F-044B-AA96-407000E74248}" srcOrd="7" destOrd="0" presId="urn:microsoft.com/office/officeart/2005/8/layout/vProcess5"/>
    <dgm:cxn modelId="{3A06207C-AC1F-1941-A930-18943BB8C278}" type="presParOf" srcId="{1A4AF4E9-3370-974F-A543-A69C4D982C80}" destId="{6126CB3D-6DFA-434B-8238-8B84A390FDED}" srcOrd="8" destOrd="0" presId="urn:microsoft.com/office/officeart/2005/8/layout/vProcess5"/>
    <dgm:cxn modelId="{7462BE3C-7670-F641-ADB6-90D4AB34356C}" type="presParOf" srcId="{1A4AF4E9-3370-974F-A543-A69C4D982C80}" destId="{F7349DD1-DF7D-3B46-9930-88F62C5C46E4}" srcOrd="9" destOrd="0" presId="urn:microsoft.com/office/officeart/2005/8/layout/vProcess5"/>
    <dgm:cxn modelId="{03385FCB-84F1-C542-9F18-482E0F111C60}" type="presParOf" srcId="{1A4AF4E9-3370-974F-A543-A69C4D982C80}" destId="{EDC93215-ECC8-0741-B688-83B74613A969}" srcOrd="10" destOrd="0" presId="urn:microsoft.com/office/officeart/2005/8/layout/vProcess5"/>
    <dgm:cxn modelId="{31AC4FEF-F640-304A-8A40-8F62BA4CA26D}" type="presParOf" srcId="{1A4AF4E9-3370-974F-A543-A69C4D982C80}" destId="{A96743A7-9A16-2A45-9CEF-87950D46D7BA}" srcOrd="11" destOrd="0" presId="urn:microsoft.com/office/officeart/2005/8/layout/vProcess5"/>
    <dgm:cxn modelId="{CBD3F3EB-CC3D-EF4B-986C-0A1CDCFDCAC3}" type="presParOf" srcId="{1A4AF4E9-3370-974F-A543-A69C4D982C80}" destId="{D999257A-F658-AD49-A6FF-40A55DCE16B4}" srcOrd="12" destOrd="0" presId="urn:microsoft.com/office/officeart/2005/8/layout/vProcess5"/>
    <dgm:cxn modelId="{86682D4B-9984-3F41-B4FA-CEDA078842A8}" type="presParOf" srcId="{1A4AF4E9-3370-974F-A543-A69C4D982C80}" destId="{989EF5FF-4452-534D-AAFF-3A14270BCFE5}" srcOrd="13" destOrd="0" presId="urn:microsoft.com/office/officeart/2005/8/layout/vProcess5"/>
    <dgm:cxn modelId="{11FE2266-EECA-D344-BEE6-293A66595FE6}" type="presParOf" srcId="{1A4AF4E9-3370-974F-A543-A69C4D982C80}" destId="{FB2F3751-5D9A-9741-B485-04818A1A46A3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1D21E-84B4-4551-893C-95B304A0363B}">
      <dsp:nvSpPr>
        <dsp:cNvPr id="0" name=""/>
        <dsp:cNvSpPr/>
      </dsp:nvSpPr>
      <dsp:spPr>
        <a:xfrm rot="10800000">
          <a:off x="1626607" y="1712"/>
          <a:ext cx="5999422" cy="461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685" tIns="45720" rIns="85344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Международная интеграция</a:t>
          </a:r>
          <a:r>
            <a: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lang="en-US" sz="12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BP</a:t>
          </a:r>
          <a:r>
            <a: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, WTO</a:t>
          </a:r>
          <a:r>
            <a: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endParaRPr lang="ru-RU" sz="1200" kern="1200" dirty="0">
            <a:solidFill>
              <a:schemeClr val="bg1"/>
            </a:solidFill>
          </a:endParaRPr>
        </a:p>
      </dsp:txBody>
      <dsp:txXfrm rot="10800000">
        <a:off x="1742081" y="1712"/>
        <a:ext cx="5883948" cy="461898"/>
      </dsp:txXfrm>
    </dsp:sp>
    <dsp:sp modelId="{A6814640-9AB3-4A91-B0AA-740E4FF672E3}">
      <dsp:nvSpPr>
        <dsp:cNvPr id="0" name=""/>
        <dsp:cNvSpPr/>
      </dsp:nvSpPr>
      <dsp:spPr>
        <a:xfrm>
          <a:off x="1395657" y="1712"/>
          <a:ext cx="461898" cy="4618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15990-6CA2-496C-8859-A53B65594FB7}">
      <dsp:nvSpPr>
        <dsp:cNvPr id="0" name=""/>
        <dsp:cNvSpPr/>
      </dsp:nvSpPr>
      <dsp:spPr>
        <a:xfrm rot="10800000">
          <a:off x="1626607" y="601491"/>
          <a:ext cx="5999422" cy="461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685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Развитие </a:t>
          </a:r>
          <a:r>
            <a: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IT</a:t>
          </a:r>
          <a:r>
            <a: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ru-RU" sz="1200" kern="1200" dirty="0">
            <a:solidFill>
              <a:schemeClr val="bg1"/>
            </a:solidFill>
          </a:endParaRPr>
        </a:p>
      </dsp:txBody>
      <dsp:txXfrm rot="10800000">
        <a:off x="1742081" y="601491"/>
        <a:ext cx="5883948" cy="461898"/>
      </dsp:txXfrm>
    </dsp:sp>
    <dsp:sp modelId="{6FC17ACD-01BF-4EA7-A0BF-F898FE48210F}">
      <dsp:nvSpPr>
        <dsp:cNvPr id="0" name=""/>
        <dsp:cNvSpPr/>
      </dsp:nvSpPr>
      <dsp:spPr>
        <a:xfrm>
          <a:off x="1395657" y="601491"/>
          <a:ext cx="461898" cy="46189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8FAAA-A21B-4765-A6EF-EA1D38CBBCD0}">
      <dsp:nvSpPr>
        <dsp:cNvPr id="0" name=""/>
        <dsp:cNvSpPr/>
      </dsp:nvSpPr>
      <dsp:spPr>
        <a:xfrm rot="10800000">
          <a:off x="1626607" y="1201271"/>
          <a:ext cx="5999422" cy="461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685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Воспитание характера </a:t>
          </a:r>
          <a:r>
            <a:rPr kumimoji="0" lang="en-US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kumimoji="0" lang="ru-RU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ценности</a:t>
          </a:r>
          <a:r>
            <a:rPr kumimoji="0" lang="en-US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endParaRPr lang="ru-RU" sz="1200" kern="1200" dirty="0">
            <a:solidFill>
              <a:schemeClr val="bg1"/>
            </a:solidFill>
          </a:endParaRPr>
        </a:p>
      </dsp:txBody>
      <dsp:txXfrm rot="10800000">
        <a:off x="1742081" y="1201271"/>
        <a:ext cx="5883948" cy="461898"/>
      </dsp:txXfrm>
    </dsp:sp>
    <dsp:sp modelId="{45A5A85B-3084-4A48-A2DA-77B3E0F72181}">
      <dsp:nvSpPr>
        <dsp:cNvPr id="0" name=""/>
        <dsp:cNvSpPr/>
      </dsp:nvSpPr>
      <dsp:spPr>
        <a:xfrm>
          <a:off x="1395657" y="1201271"/>
          <a:ext cx="461898" cy="46189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8DF57-EC28-43A2-99E2-23B9B589D1F9}">
      <dsp:nvSpPr>
        <dsp:cNvPr id="0" name=""/>
        <dsp:cNvSpPr/>
      </dsp:nvSpPr>
      <dsp:spPr>
        <a:xfrm rot="10800000">
          <a:off x="1626607" y="1801050"/>
          <a:ext cx="5999422" cy="461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685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Изменения в законодательстве (ФГОС)</a:t>
          </a:r>
          <a:endParaRPr lang="ru-RU" sz="1200" kern="1200" dirty="0">
            <a:solidFill>
              <a:schemeClr val="bg1"/>
            </a:solidFill>
          </a:endParaRPr>
        </a:p>
      </dsp:txBody>
      <dsp:txXfrm rot="10800000">
        <a:off x="1742081" y="1801050"/>
        <a:ext cx="5883948" cy="461898"/>
      </dsp:txXfrm>
    </dsp:sp>
    <dsp:sp modelId="{34B283B6-1D04-40D2-8414-B67584FABFB4}">
      <dsp:nvSpPr>
        <dsp:cNvPr id="0" name=""/>
        <dsp:cNvSpPr/>
      </dsp:nvSpPr>
      <dsp:spPr>
        <a:xfrm>
          <a:off x="1395657" y="1801050"/>
          <a:ext cx="461898" cy="46189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A267F-E926-4869-AFEA-603BAF63AD50}">
      <dsp:nvSpPr>
        <dsp:cNvPr id="0" name=""/>
        <dsp:cNvSpPr/>
      </dsp:nvSpPr>
      <dsp:spPr>
        <a:xfrm rot="10800000">
          <a:off x="1626607" y="2400829"/>
          <a:ext cx="5999422" cy="461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685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English (Cambridge Standard)</a:t>
          </a:r>
          <a:endParaRPr lang="ru-RU" sz="1200" kern="1200" dirty="0">
            <a:solidFill>
              <a:schemeClr val="bg1"/>
            </a:solidFill>
          </a:endParaRPr>
        </a:p>
      </dsp:txBody>
      <dsp:txXfrm rot="10800000">
        <a:off x="1742081" y="2400829"/>
        <a:ext cx="5883948" cy="461898"/>
      </dsp:txXfrm>
    </dsp:sp>
    <dsp:sp modelId="{EA763CD9-F3ED-42BA-B464-09BBB99E2817}">
      <dsp:nvSpPr>
        <dsp:cNvPr id="0" name=""/>
        <dsp:cNvSpPr/>
      </dsp:nvSpPr>
      <dsp:spPr>
        <a:xfrm>
          <a:off x="1395657" y="2400829"/>
          <a:ext cx="461898" cy="46189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4000" r="-9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49091-E8C8-4300-82B5-EE6509EA399C}">
      <dsp:nvSpPr>
        <dsp:cNvPr id="0" name=""/>
        <dsp:cNvSpPr/>
      </dsp:nvSpPr>
      <dsp:spPr>
        <a:xfrm rot="10800000">
          <a:off x="1626607" y="3000609"/>
          <a:ext cx="5999422" cy="461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685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Bilingualism/</a:t>
          </a:r>
          <a:r>
            <a:rPr kumimoji="0" lang="en-US" sz="12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Trilingualism</a:t>
          </a:r>
          <a:endParaRPr lang="ru-RU" sz="1200" kern="1200" dirty="0">
            <a:solidFill>
              <a:schemeClr val="bg1"/>
            </a:solidFill>
          </a:endParaRPr>
        </a:p>
      </dsp:txBody>
      <dsp:txXfrm rot="10800000">
        <a:off x="1742081" y="3000609"/>
        <a:ext cx="5883948" cy="461898"/>
      </dsp:txXfrm>
    </dsp:sp>
    <dsp:sp modelId="{6742F6DF-0035-4B6C-8D48-76E6EAF826E9}">
      <dsp:nvSpPr>
        <dsp:cNvPr id="0" name=""/>
        <dsp:cNvSpPr/>
      </dsp:nvSpPr>
      <dsp:spPr>
        <a:xfrm>
          <a:off x="1395657" y="3000609"/>
          <a:ext cx="461898" cy="461898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DD6AF-72AC-419E-8216-0707FF7C3F32}">
      <dsp:nvSpPr>
        <dsp:cNvPr id="0" name=""/>
        <dsp:cNvSpPr/>
      </dsp:nvSpPr>
      <dsp:spPr>
        <a:xfrm rot="10800000">
          <a:off x="1626607" y="3600388"/>
          <a:ext cx="5999422" cy="461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685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lang="en-US" sz="12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CLIL</a:t>
          </a:r>
          <a:r>
            <a:rPr lang="ru-RU" sz="12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r>
            <a:rPr lang="en-US" sz="12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ru-RU" sz="12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Предметно-лингвистический интегрированный подход</a:t>
          </a:r>
          <a:endParaRPr lang="ru-RU" sz="1200" kern="1200" dirty="0">
            <a:solidFill>
              <a:schemeClr val="bg1"/>
            </a:solidFill>
          </a:endParaRPr>
        </a:p>
      </dsp:txBody>
      <dsp:txXfrm rot="10800000">
        <a:off x="1742081" y="3600388"/>
        <a:ext cx="5883948" cy="461898"/>
      </dsp:txXfrm>
    </dsp:sp>
    <dsp:sp modelId="{2C7D9D82-3768-458A-B4FD-87865AF77381}">
      <dsp:nvSpPr>
        <dsp:cNvPr id="0" name=""/>
        <dsp:cNvSpPr/>
      </dsp:nvSpPr>
      <dsp:spPr>
        <a:xfrm>
          <a:off x="1395657" y="3600388"/>
          <a:ext cx="461898" cy="461898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915BF-1D86-F245-BE76-F0C7AA81BF05}">
      <dsp:nvSpPr>
        <dsp:cNvPr id="0" name=""/>
        <dsp:cNvSpPr/>
      </dsp:nvSpPr>
      <dsp:spPr>
        <a:xfrm>
          <a:off x="0" y="0"/>
          <a:ext cx="3483460" cy="44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Подверженность влиянию медиа среды</a:t>
          </a:r>
          <a:r>
            <a:rPr lang="en-US" sz="1400" kern="1200" dirty="0"/>
            <a:t> / Social media affected</a:t>
          </a:r>
        </a:p>
      </dsp:txBody>
      <dsp:txXfrm>
        <a:off x="12982" y="12982"/>
        <a:ext cx="2953311" cy="417276"/>
      </dsp:txXfrm>
    </dsp:sp>
    <dsp:sp modelId="{EC09234C-1C9E-AC40-B156-8F057A46302C}">
      <dsp:nvSpPr>
        <dsp:cNvPr id="0" name=""/>
        <dsp:cNvSpPr/>
      </dsp:nvSpPr>
      <dsp:spPr>
        <a:xfrm>
          <a:off x="260128" y="504801"/>
          <a:ext cx="3483460" cy="44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54727"/>
                <a:satOff val="-358"/>
                <a:lumOff val="6139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54727"/>
                <a:satOff val="-358"/>
                <a:lumOff val="6139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54727"/>
                <a:satOff val="-358"/>
                <a:lumOff val="61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Проведение значительной части времени в интернет-пространстве</a:t>
          </a:r>
          <a:r>
            <a:rPr lang="en-US" sz="1100" kern="1200" dirty="0"/>
            <a:t> / Lots of time spent in virtual reality</a:t>
          </a:r>
        </a:p>
      </dsp:txBody>
      <dsp:txXfrm>
        <a:off x="273110" y="517783"/>
        <a:ext cx="2909262" cy="417276"/>
      </dsp:txXfrm>
    </dsp:sp>
    <dsp:sp modelId="{DA12D0B6-F104-1F4E-A40B-3E35D31C1412}">
      <dsp:nvSpPr>
        <dsp:cNvPr id="0" name=""/>
        <dsp:cNvSpPr/>
      </dsp:nvSpPr>
      <dsp:spPr>
        <a:xfrm>
          <a:off x="400042" y="1009602"/>
          <a:ext cx="3723889" cy="44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109454"/>
                <a:satOff val="-716"/>
                <a:lumOff val="12277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09454"/>
                <a:satOff val="-716"/>
                <a:lumOff val="12277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09454"/>
                <a:satOff val="-716"/>
                <a:lumOff val="122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Ухудшение общего состояния здоровья детей</a:t>
          </a:r>
          <a:r>
            <a:rPr lang="en-US" sz="1400" kern="1200" dirty="0"/>
            <a:t> / More health hazards</a:t>
          </a:r>
        </a:p>
      </dsp:txBody>
      <dsp:txXfrm>
        <a:off x="413024" y="1022584"/>
        <a:ext cx="3111851" cy="417276"/>
      </dsp:txXfrm>
    </dsp:sp>
    <dsp:sp modelId="{964B213D-327F-E74E-AC90-12F0530268BF}">
      <dsp:nvSpPr>
        <dsp:cNvPr id="0" name=""/>
        <dsp:cNvSpPr/>
      </dsp:nvSpPr>
      <dsp:spPr>
        <a:xfrm>
          <a:off x="780385" y="1514403"/>
          <a:ext cx="3483460" cy="44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164180"/>
                <a:satOff val="-1073"/>
                <a:lumOff val="18416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64180"/>
                <a:satOff val="-1073"/>
                <a:lumOff val="18416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64180"/>
                <a:satOff val="-1073"/>
                <a:lumOff val="184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Большая независимость от взрослых</a:t>
          </a:r>
          <a:r>
            <a:rPr lang="en-US" sz="1400" kern="1200" dirty="0"/>
            <a:t> / More independence</a:t>
          </a:r>
        </a:p>
      </dsp:txBody>
      <dsp:txXfrm>
        <a:off x="793367" y="1527385"/>
        <a:ext cx="2909262" cy="417276"/>
      </dsp:txXfrm>
    </dsp:sp>
    <dsp:sp modelId="{A2BB37FD-0509-6649-8DFD-3BE7AA40B5CF}">
      <dsp:nvSpPr>
        <dsp:cNvPr id="0" name=""/>
        <dsp:cNvSpPr/>
      </dsp:nvSpPr>
      <dsp:spPr>
        <a:xfrm>
          <a:off x="1040514" y="2019204"/>
          <a:ext cx="3483460" cy="44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218907"/>
                <a:satOff val="-1431"/>
                <a:lumOff val="2455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18907"/>
                <a:satOff val="-1431"/>
                <a:lumOff val="2455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18907"/>
                <a:satOff val="-1431"/>
                <a:lumOff val="245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Клиповое мышление</a:t>
          </a:r>
          <a:r>
            <a:rPr lang="en-US" sz="1600" kern="1200" dirty="0"/>
            <a:t> / Clip thinking</a:t>
          </a:r>
        </a:p>
      </dsp:txBody>
      <dsp:txXfrm>
        <a:off x="1053496" y="2032186"/>
        <a:ext cx="2909262" cy="417276"/>
      </dsp:txXfrm>
    </dsp:sp>
    <dsp:sp modelId="{5C9A5F9A-5B6C-7541-B217-538E0B448627}">
      <dsp:nvSpPr>
        <dsp:cNvPr id="0" name=""/>
        <dsp:cNvSpPr/>
      </dsp:nvSpPr>
      <dsp:spPr>
        <a:xfrm>
          <a:off x="3195354" y="323811"/>
          <a:ext cx="288106" cy="288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260178" y="323811"/>
        <a:ext cx="158458" cy="216800"/>
      </dsp:txXfrm>
    </dsp:sp>
    <dsp:sp modelId="{340DF6BC-794F-044B-AA96-407000E74248}">
      <dsp:nvSpPr>
        <dsp:cNvPr id="0" name=""/>
        <dsp:cNvSpPr/>
      </dsp:nvSpPr>
      <dsp:spPr>
        <a:xfrm>
          <a:off x="3455483" y="828612"/>
          <a:ext cx="288106" cy="288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520307" y="828612"/>
        <a:ext cx="158458" cy="216800"/>
      </dsp:txXfrm>
    </dsp:sp>
    <dsp:sp modelId="{6126CB3D-6DFA-434B-8238-8B84A390FDED}">
      <dsp:nvSpPr>
        <dsp:cNvPr id="0" name=""/>
        <dsp:cNvSpPr/>
      </dsp:nvSpPr>
      <dsp:spPr>
        <a:xfrm>
          <a:off x="3715611" y="1326026"/>
          <a:ext cx="288106" cy="288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780435" y="1326026"/>
        <a:ext cx="158458" cy="216800"/>
      </dsp:txXfrm>
    </dsp:sp>
    <dsp:sp modelId="{F7349DD1-DF7D-3B46-9930-88F62C5C46E4}">
      <dsp:nvSpPr>
        <dsp:cNvPr id="0" name=""/>
        <dsp:cNvSpPr/>
      </dsp:nvSpPr>
      <dsp:spPr>
        <a:xfrm>
          <a:off x="3975740" y="1835752"/>
          <a:ext cx="288106" cy="288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040564" y="1835752"/>
        <a:ext cx="158458" cy="21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28956-C44C-402C-9B6D-72BCE884A82A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651-8A07-4956-BFF1-4CE3E6436E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 ye therefore, and teach all nations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651-8A07-4956-BFF1-4CE3E6436EA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651-8A07-4956-BFF1-4CE3E6436EA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25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C5651-8A07-4956-BFF1-4CE3E6436EA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46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651-8A07-4956-BFF1-4CE3E6436EA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651-8A07-4956-BFF1-4CE3E6436EA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9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The Ukraine and Moldova is another area with 11 schools. The majority of the Ukrainian schools were started due to the efforts of Australian missionaries.</a:t>
            </a: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5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4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6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71600" y="357187"/>
            <a:ext cx="7086600" cy="9572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2E5D-78B1-4502-9DE2-12E63C2A6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6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0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5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1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9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45851-0020-4FA9-89D9-8DC9657DCADB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86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8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diagramDrawing" Target="../diagrams/drawing2.xml"/><Relationship Id="rId5" Type="http://schemas.openxmlformats.org/officeDocument/2006/relationships/image" Target="../media/image20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9.jpeg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young child in a school uniform&#10;&#10;Description automatically generated">
            <a:extLst>
              <a:ext uri="{FF2B5EF4-FFF2-40B4-BE49-F238E27FC236}">
                <a16:creationId xmlns:a16="http://schemas.microsoft.com/office/drawing/2014/main" id="{62150866-2150-E138-DA6F-BD52A9C8D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8" r="7639" b="5"/>
          <a:stretch/>
        </p:blipFill>
        <p:spPr>
          <a:xfrm>
            <a:off x="20" y="10"/>
            <a:ext cx="2227829" cy="2537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1D932-86AC-D006-4F64-7BDA01F37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r="20682"/>
          <a:stretch/>
        </p:blipFill>
        <p:spPr>
          <a:xfrm>
            <a:off x="2304717" y="10"/>
            <a:ext cx="2227848" cy="2537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69A72B-87BD-91E5-3AE6-6121F5D55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1" b="12051"/>
          <a:stretch/>
        </p:blipFill>
        <p:spPr>
          <a:xfrm>
            <a:off x="4609431" y="10"/>
            <a:ext cx="2228850" cy="2537448"/>
          </a:xfrm>
          <a:prstGeom prst="rect">
            <a:avLst/>
          </a:prstGeom>
        </p:spPr>
      </p:pic>
      <p:pic>
        <p:nvPicPr>
          <p:cNvPr id="15" name="Picture 14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id="{7B4B342A-BEE3-6779-AB4A-1A5CB1A7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r="17432" b="5"/>
          <a:stretch/>
        </p:blipFill>
        <p:spPr>
          <a:xfrm>
            <a:off x="6915150" y="10"/>
            <a:ext cx="2228850" cy="2537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8AA523-AEAF-AFD7-9F91-D61E0FBDB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r="20682"/>
          <a:stretch/>
        </p:blipFill>
        <p:spPr>
          <a:xfrm>
            <a:off x="-762" y="2606040"/>
            <a:ext cx="2227848" cy="2537460"/>
          </a:xfrm>
          <a:prstGeom prst="rect">
            <a:avLst/>
          </a:prstGeom>
        </p:spPr>
      </p:pic>
      <p:sp>
        <p:nvSpPr>
          <p:cNvPr id="1053" name="Rectangle 105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2606040"/>
            <a:ext cx="4534568" cy="2537460"/>
          </a:xfrm>
          <a:prstGeom prst="rect">
            <a:avLst/>
          </a:prstGeom>
          <a:solidFill>
            <a:srgbClr val="82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cartoon of a person in a cart pulling a donkey&#10;&#10;Description automatically generated">
            <a:extLst>
              <a:ext uri="{FF2B5EF4-FFF2-40B4-BE49-F238E27FC236}">
                <a16:creationId xmlns:a16="http://schemas.microsoft.com/office/drawing/2014/main" id="{39400A6D-D964-F09A-3A7B-9ABBFA58E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r="6" b="6"/>
          <a:stretch/>
        </p:blipFill>
        <p:spPr bwMode="auto">
          <a:xfrm>
            <a:off x="2294926" y="2606039"/>
            <a:ext cx="222785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4BA1B5-F199-DAA8-3E59-567AAF0EB4D2}"/>
              </a:ext>
            </a:extLst>
          </p:cNvPr>
          <p:cNvSpPr/>
          <p:nvPr/>
        </p:nvSpPr>
        <p:spPr>
          <a:xfrm>
            <a:off x="4716016" y="3003798"/>
            <a:ext cx="4320479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Добро пожаловать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августовскую в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стречу</a:t>
            </a:r>
            <a:b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родителей заочного отделения Международной школы завтрашнего дня</a:t>
            </a:r>
            <a:r>
              <a:rPr lang="en-U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3661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000114"/>
            <a:ext cx="76809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43713" y="6308725"/>
            <a:ext cx="1905000" cy="349250"/>
          </a:xfrm>
        </p:spPr>
        <p:txBody>
          <a:bodyPr/>
          <a:lstStyle/>
          <a:p>
            <a:pPr>
              <a:defRPr/>
            </a:pPr>
            <a:fld id="{1C3DAFBD-6492-42F9-A291-F31EF640700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1868" y="214296"/>
            <a:ext cx="36360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lumMod val="2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Australia</a:t>
            </a:r>
            <a:endParaRPr lang="ru-RU" sz="40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lumMod val="2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8" name="Group 27"/>
          <p:cNvGrpSpPr/>
          <p:nvPr/>
        </p:nvGrpSpPr>
        <p:grpSpPr>
          <a:xfrm>
            <a:off x="7429520" y="142858"/>
            <a:ext cx="1619672" cy="1520386"/>
            <a:chOff x="2402892" y="1385425"/>
            <a:chExt cx="6786578" cy="5220145"/>
          </a:xfrm>
        </p:grpSpPr>
        <p:sp>
          <p:nvSpPr>
            <p:cNvPr id="9" name="Oval 26"/>
            <p:cNvSpPr/>
            <p:nvPr/>
          </p:nvSpPr>
          <p:spPr bwMode="auto">
            <a:xfrm rot="14316546">
              <a:off x="3186108" y="602209"/>
              <a:ext cx="5220145" cy="678657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203575" y="2860474"/>
              <a:ext cx="5113338" cy="21605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AU" sz="3600" kern="10" dirty="0" err="1">
                  <a:ln w="38100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107763" dir="2700000" algn="ctr" rotWithShape="0">
                      <a:srgbClr val="009900">
                        <a:alpha val="50000"/>
                      </a:srgbClr>
                    </a:outerShdw>
                  </a:effectLst>
                  <a:latin typeface="Arial Black"/>
                </a:rPr>
                <a:t>SCEE</a:t>
              </a:r>
              <a:endParaRPr lang="en-AU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2700000" algn="ctr" rotWithShape="0">
                    <a:srgbClr val="009900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10603" r="17410"/>
          <a:stretch>
            <a:fillRect/>
          </a:stretch>
        </p:blipFill>
        <p:spPr bwMode="auto">
          <a:xfrm>
            <a:off x="142844" y="0"/>
            <a:ext cx="3291274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13" name="Picture 2" descr="Image may contain: 1 person, smiling, tree, outdoor and na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326" y="2499742"/>
            <a:ext cx="3038536" cy="3000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9" name="Rectangle 48138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5" cy="5143500"/>
          </a:xfrm>
          <a:prstGeom prst="rect">
            <a:avLst/>
          </a:prstGeom>
          <a:solidFill>
            <a:srgbClr val="1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41" name="Rectangle 48140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964" y="363051"/>
            <a:ext cx="5173521" cy="44169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4" name="Picture 6" descr="Image may contain: 4 people, people smiling, wedding and outdoo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3827" y="1006320"/>
            <a:ext cx="4689794" cy="3130437"/>
          </a:xfrm>
          <a:prstGeom prst="rect">
            <a:avLst/>
          </a:prstGeom>
          <a:noFill/>
        </p:spPr>
      </p:pic>
      <p:sp>
        <p:nvSpPr>
          <p:cNvPr id="48143" name="Rectangle 48142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1044" y="363051"/>
            <a:ext cx="3109482" cy="26249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0" name="Picture 2" descr="Image may contain: 4 people, people smiling, people standing, wedding and outdoor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12294" y="798758"/>
            <a:ext cx="2626982" cy="1753510"/>
          </a:xfrm>
          <a:prstGeom prst="rect">
            <a:avLst/>
          </a:prstGeom>
          <a:noFill/>
        </p:spPr>
      </p:pic>
      <p:sp>
        <p:nvSpPr>
          <p:cNvPr id="48145" name="Rectangle 48144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1044" y="3108625"/>
            <a:ext cx="3109482" cy="165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Australian-citizenship-test-waiving-fla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1517" y="3334694"/>
            <a:ext cx="2048536" cy="1206500"/>
          </a:xfrm>
          <a:prstGeom prst="rect">
            <a:avLst/>
          </a:prstGeom>
        </p:spPr>
      </p:pic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43713" y="6308725"/>
            <a:ext cx="1905000" cy="349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1C3DAFBD-6492-42F9-A291-F31EF6407007}" type="slidenum">
              <a:rPr lang="ru-RU" smtClean="0"/>
              <a:pPr>
                <a:spcAft>
                  <a:spcPts val="600"/>
                </a:spcAft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F7120-91A0-F804-5EFF-C5C6CC55F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3" r="3" b="3"/>
          <a:stretch/>
        </p:blipFill>
        <p:spPr>
          <a:xfrm>
            <a:off x="149054" y="128787"/>
            <a:ext cx="4353079" cy="2375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F0A25-B97C-FD69-A663-44B8C3BCA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8"/>
          <a:stretch/>
        </p:blipFill>
        <p:spPr>
          <a:xfrm>
            <a:off x="4646529" y="128787"/>
            <a:ext cx="4348413" cy="2375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6A0AE-AA07-5F8C-A752-9716E576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4547"/>
          <a:stretch/>
        </p:blipFill>
        <p:spPr>
          <a:xfrm>
            <a:off x="149054" y="2633143"/>
            <a:ext cx="4353079" cy="2092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3A806-B90D-0532-7AC4-3CA3015EA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53"/>
          <a:stretch/>
        </p:blipFill>
        <p:spPr>
          <a:xfrm>
            <a:off x="4646529" y="2633143"/>
            <a:ext cx="4348412" cy="2092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D51A7C-8523-2328-94EC-00ECAFA16835}"/>
              </a:ext>
            </a:extLst>
          </p:cNvPr>
          <p:cNvSpPr/>
          <p:nvPr/>
        </p:nvSpPr>
        <p:spPr>
          <a:xfrm>
            <a:off x="5436096" y="1743809"/>
            <a:ext cx="28658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 лет спустя…</a:t>
            </a:r>
            <a:endParaRPr lang="en-GB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5865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whale tail above the water&#10;&#10;Description automatically generated">
            <a:extLst>
              <a:ext uri="{FF2B5EF4-FFF2-40B4-BE49-F238E27FC236}">
                <a16:creationId xmlns:a16="http://schemas.microsoft.com/office/drawing/2014/main" id="{CBA92659-0460-4090-CDFC-E3293426E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r="10913" b="-3"/>
          <a:stretch/>
        </p:blipFill>
        <p:spPr>
          <a:xfrm>
            <a:off x="20" y="10"/>
            <a:ext cx="3002259" cy="2541659"/>
          </a:xfrm>
          <a:prstGeom prst="rect">
            <a:avLst/>
          </a:prstGeom>
        </p:spPr>
      </p:pic>
      <p:pic>
        <p:nvPicPr>
          <p:cNvPr id="3" name="Picture 2" descr="A sailboat docked at a dock&#10;&#10;Description automatically generated">
            <a:extLst>
              <a:ext uri="{FF2B5EF4-FFF2-40B4-BE49-F238E27FC236}">
                <a16:creationId xmlns:a16="http://schemas.microsoft.com/office/drawing/2014/main" id="{59606FC1-E6ED-EDFB-E1A6-7E4A89220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r="13873" b="-4"/>
          <a:stretch/>
        </p:blipFill>
        <p:spPr>
          <a:xfrm>
            <a:off x="20" y="2601826"/>
            <a:ext cx="3002259" cy="2541670"/>
          </a:xfrm>
          <a:prstGeom prst="rect">
            <a:avLst/>
          </a:prstGeom>
        </p:spPr>
      </p:pic>
      <p:pic>
        <p:nvPicPr>
          <p:cNvPr id="5" name="Picture 4" descr="A person holding a baby and a person holding a baby&#10;&#10;Description automatically generated">
            <a:extLst>
              <a:ext uri="{FF2B5EF4-FFF2-40B4-BE49-F238E27FC236}">
                <a16:creationId xmlns:a16="http://schemas.microsoft.com/office/drawing/2014/main" id="{82E22724-F742-95FC-ECEB-B16F813234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8" r="11702"/>
          <a:stretch/>
        </p:blipFill>
        <p:spPr>
          <a:xfrm>
            <a:off x="3070859" y="10"/>
            <a:ext cx="3010535" cy="5143490"/>
          </a:xfrm>
          <a:prstGeom prst="rect">
            <a:avLst/>
          </a:prstGeom>
        </p:spPr>
      </p:pic>
      <p:pic>
        <p:nvPicPr>
          <p:cNvPr id="7" name="Picture 6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BEBC287A-CAEA-7395-E050-6756808ED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r="7509" b="5"/>
          <a:stretch/>
        </p:blipFill>
        <p:spPr>
          <a:xfrm>
            <a:off x="6141720" y="10"/>
            <a:ext cx="3002279" cy="2537450"/>
          </a:xfrm>
          <a:prstGeom prst="rect">
            <a:avLst/>
          </a:prstGeom>
        </p:spPr>
      </p:pic>
      <p:pic>
        <p:nvPicPr>
          <p:cNvPr id="11" name="Picture 10" descr="A person and person wearing orange life jackets&#10;&#10;Description automatically generated">
            <a:extLst>
              <a:ext uri="{FF2B5EF4-FFF2-40B4-BE49-F238E27FC236}">
                <a16:creationId xmlns:a16="http://schemas.microsoft.com/office/drawing/2014/main" id="{BC85E13C-1C09-ED38-EE3B-311CB9B7D6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7" b="-4"/>
          <a:stretch/>
        </p:blipFill>
        <p:spPr>
          <a:xfrm>
            <a:off x="6149974" y="2601826"/>
            <a:ext cx="2994026" cy="25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470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og lying on the ground&#10;&#10;Description automatically generated">
            <a:extLst>
              <a:ext uri="{FF2B5EF4-FFF2-40B4-BE49-F238E27FC236}">
                <a16:creationId xmlns:a16="http://schemas.microsoft.com/office/drawing/2014/main" id="{2959B304-D651-8687-998B-911DA3059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73"/>
          <a:stretch/>
        </p:blipFill>
        <p:spPr>
          <a:xfrm>
            <a:off x="4632324" y="10"/>
            <a:ext cx="4511676" cy="2940023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cture 10" descr="A koala bear sitting on sand&#10;&#10;Description automatically generated">
            <a:extLst>
              <a:ext uri="{FF2B5EF4-FFF2-40B4-BE49-F238E27FC236}">
                <a16:creationId xmlns:a16="http://schemas.microsoft.com/office/drawing/2014/main" id="{D58EC80B-C1BD-A35B-45DB-60A4873A9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r="9932" b="6"/>
          <a:stretch/>
        </p:blipFill>
        <p:spPr>
          <a:xfrm>
            <a:off x="20" y="3052482"/>
            <a:ext cx="2651478" cy="2091017"/>
          </a:xfrm>
          <a:prstGeom prst="rect">
            <a:avLst/>
          </a:prstGeom>
        </p:spPr>
      </p:pic>
      <p:pic>
        <p:nvPicPr>
          <p:cNvPr id="9" name="Picture 8" descr="A person holding a koala bear&#10;&#10;Description automatically generated">
            <a:extLst>
              <a:ext uri="{FF2B5EF4-FFF2-40B4-BE49-F238E27FC236}">
                <a16:creationId xmlns:a16="http://schemas.microsoft.com/office/drawing/2014/main" id="{C0EC588F-28AA-9ACC-0C41-CD375875A4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3"/>
          <a:stretch/>
        </p:blipFill>
        <p:spPr>
          <a:xfrm>
            <a:off x="2772149" y="2442882"/>
            <a:ext cx="3591820" cy="2700618"/>
          </a:xfrm>
          <a:prstGeom prst="rect">
            <a:avLst/>
          </a:prstGeom>
        </p:spPr>
      </p:pic>
      <p:pic>
        <p:nvPicPr>
          <p:cNvPr id="7" name="Picture 6" descr="A group of people posing with a kangaroo&#10;&#10;Description automatically generated">
            <a:extLst>
              <a:ext uri="{FF2B5EF4-FFF2-40B4-BE49-F238E27FC236}">
                <a16:creationId xmlns:a16="http://schemas.microsoft.com/office/drawing/2014/main" id="{22112EE9-35DE-8898-CBE3-3768AA3824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73"/>
          <a:stretch/>
        </p:blipFill>
        <p:spPr>
          <a:xfrm>
            <a:off x="20" y="10"/>
            <a:ext cx="4511656" cy="2940023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5" name="Picture 14" descr="A close-up of a bird&#10;&#10;Description automatically generated">
            <a:extLst>
              <a:ext uri="{FF2B5EF4-FFF2-40B4-BE49-F238E27FC236}">
                <a16:creationId xmlns:a16="http://schemas.microsoft.com/office/drawing/2014/main" id="{3BAD3A39-46C0-3671-0FE7-566E4314E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r="6" b="6"/>
          <a:stretch/>
        </p:blipFill>
        <p:spPr>
          <a:xfrm>
            <a:off x="6484620" y="3052482"/>
            <a:ext cx="2659380" cy="20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1591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49X245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4612" y="290860"/>
            <a:ext cx="39421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International</a:t>
            </a:r>
          </a:p>
          <a:p>
            <a:pPr algn="ctr"/>
            <a:r>
              <a:rPr lang="en-US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Accreditation</a:t>
            </a:r>
          </a:p>
        </p:txBody>
      </p:sp>
      <p:pic>
        <p:nvPicPr>
          <p:cNvPr id="4" name="Рисунок 3" descr="B49X28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780" y="1928790"/>
            <a:ext cx="4857220" cy="321471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F97863FC-2B34-1447-8979-5D6BC049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2844"/>
            <a:ext cx="2699792" cy="12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94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04"/>
                    </a14:imgEffect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DAFBD-6492-42F9-A291-F31EF640700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020"/>
            <a:ext cx="9144000" cy="60953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411510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Hendersonville, TN</a:t>
            </a:r>
            <a:endParaRPr lang="en-US" sz="24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5135" y="3620317"/>
            <a:ext cx="2724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Educational </a:t>
            </a:r>
          </a:p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48969991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oung person sitting in a chair&#10;&#10;Description automatically generated">
            <a:extLst>
              <a:ext uri="{FF2B5EF4-FFF2-40B4-BE49-F238E27FC236}">
                <a16:creationId xmlns:a16="http://schemas.microsoft.com/office/drawing/2014/main" id="{8392790E-5302-ED75-F1E5-680C67C92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29703" b="-2"/>
          <a:stretch/>
        </p:blipFill>
        <p:spPr>
          <a:xfrm>
            <a:off x="-1" y="10"/>
            <a:ext cx="3042736" cy="3351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r="2" b="7795"/>
          <a:stretch/>
        </p:blipFill>
        <p:spPr>
          <a:xfrm>
            <a:off x="6086462" y="3346833"/>
            <a:ext cx="3057536" cy="1796667"/>
          </a:xfrm>
          <a:prstGeom prst="rect">
            <a:avLst/>
          </a:prstGeom>
        </p:spPr>
      </p:pic>
      <p:pic>
        <p:nvPicPr>
          <p:cNvPr id="8" name="Picture 7" descr="A young child in a school uniform&#10;&#10;Description automatically generated">
            <a:extLst>
              <a:ext uri="{FF2B5EF4-FFF2-40B4-BE49-F238E27FC236}">
                <a16:creationId xmlns:a16="http://schemas.microsoft.com/office/drawing/2014/main" id="{B0FC8780-912F-2BF8-6CF2-BB6102EA3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24930" b="-2"/>
          <a:stretch/>
        </p:blipFill>
        <p:spPr>
          <a:xfrm>
            <a:off x="6086462" y="10"/>
            <a:ext cx="3057538" cy="3351976"/>
          </a:xfrm>
          <a:prstGeom prst="rect">
            <a:avLst/>
          </a:prstGeom>
        </p:spPr>
      </p:pic>
      <p:pic>
        <p:nvPicPr>
          <p:cNvPr id="16" name="Picture 2" descr="A cartoon of a person in a cart pulling a donkey&#10;&#10;Description automatically generated">
            <a:extLst>
              <a:ext uri="{FF2B5EF4-FFF2-40B4-BE49-F238E27FC236}">
                <a16:creationId xmlns:a16="http://schemas.microsoft.com/office/drawing/2014/main" id="{A0573E7E-060B-BB66-5377-85C4DDED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723"/>
          <a:stretch/>
        </p:blipFill>
        <p:spPr bwMode="auto">
          <a:xfrm>
            <a:off x="3042735" y="10"/>
            <a:ext cx="3047316" cy="335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346833"/>
            <a:ext cx="6086468" cy="1796667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98" y="3346833"/>
            <a:ext cx="6086463" cy="1796667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960743"/>
            <a:ext cx="6086462" cy="1181631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524706" y="3583143"/>
            <a:ext cx="5147557" cy="835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Образовательные технологии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78240" y="4841748"/>
            <a:ext cx="336042" cy="2738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C3DAFBD-6492-42F9-A291-F31EF6407007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155CD622-767D-9A46-A2C6-91C138008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464" r="20605"/>
          <a:stretch/>
        </p:blipFill>
        <p:spPr>
          <a:xfrm>
            <a:off x="20" y="10"/>
            <a:ext cx="6856288" cy="5147603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221F2-9E9E-5642-934F-1F345DF4C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r="18807"/>
          <a:stretch/>
        </p:blipFill>
        <p:spPr>
          <a:xfrm>
            <a:off x="4342764" y="10"/>
            <a:ext cx="4801236" cy="5139735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98754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Rectangle 4608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096" name="Freeform: Shape 4608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098" name="Rectangle 4609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00" name="Rectangle 4609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95" name="Freeform: Shape 4609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097" name="Isosceles Triangle 4609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2" name="Picture 2" descr="Russia, CIS Map from mapsfordesign.com - a photo on Flickriver">
            <a:extLst>
              <a:ext uri="{FF2B5EF4-FFF2-40B4-BE49-F238E27FC236}">
                <a16:creationId xmlns:a16="http://schemas.microsoft.com/office/drawing/2014/main" id="{39A876F0-F252-DF08-B942-6AC16C20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41930"/>
            <a:ext cx="6824843" cy="510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9" name="Isosceles Triangle 4609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74988-A63F-1AC3-1B1B-162EAD6CDFCE}"/>
              </a:ext>
            </a:extLst>
          </p:cNvPr>
          <p:cNvSpPr/>
          <p:nvPr/>
        </p:nvSpPr>
        <p:spPr>
          <a:xfrm>
            <a:off x="1769373" y="3603669"/>
            <a:ext cx="56052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250 </a:t>
            </a:r>
            <a:r>
              <a:rPr lang="en-US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campus students</a:t>
            </a:r>
          </a:p>
          <a:p>
            <a:pPr algn="ctr"/>
            <a:r>
              <a:rPr lang="en-US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5000 distant learners</a:t>
            </a:r>
            <a:endParaRPr lang="en-GB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72876A-AEFF-203A-B1B6-C7592C2EC20E}"/>
              </a:ext>
            </a:extLst>
          </p:cNvPr>
          <p:cNvSpPr/>
          <p:nvPr/>
        </p:nvSpPr>
        <p:spPr>
          <a:xfrm>
            <a:off x="1235439" y="1527340"/>
            <a:ext cx="74320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90 educational SOT partners</a:t>
            </a:r>
          </a:p>
          <a:p>
            <a:pPr algn="ctr"/>
            <a:r>
              <a:rPr lang="en-GB" sz="3600" kern="1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90 </a:t>
            </a:r>
            <a:r>
              <a:rPr lang="en-GB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distance Ed partners</a:t>
            </a:r>
          </a:p>
        </p:txBody>
      </p:sp>
    </p:spTree>
    <p:extLst>
      <p:ext uri="{BB962C8B-B14F-4D97-AF65-F5344CB8AC3E}">
        <p14:creationId xmlns:p14="http://schemas.microsoft.com/office/powerpoint/2010/main" val="261818952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323528" y="-164554"/>
            <a:ext cx="885698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Социальный и экономический контекст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50102475"/>
              </p:ext>
            </p:extLst>
          </p:nvPr>
        </p:nvGraphicFramePr>
        <p:xfrm>
          <a:off x="-180528" y="843558"/>
          <a:ext cx="90216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53974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814640-9AB3-4A91-B0AA-740E4FF672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A6814640-9AB3-4A91-B0AA-740E4FF672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1D21E-84B4-4551-893C-95B304A036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F731D21E-84B4-4551-893C-95B304A036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C17ACD-01BF-4EA7-A0BF-F898FE482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6FC17ACD-01BF-4EA7-A0BF-F898FE482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315990-6CA2-496C-8859-A53B65594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D7315990-6CA2-496C-8859-A53B65594F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A5A85B-3084-4A48-A2DA-77B3E0F721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45A5A85B-3084-4A48-A2DA-77B3E0F721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98FAAA-A21B-4765-A6EF-EA1D38CBB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4298FAAA-A21B-4765-A6EF-EA1D38CBBC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B283B6-1D04-40D2-8414-B67584FAB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34B283B6-1D04-40D2-8414-B67584FABF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A8DF57-EC28-43A2-99E2-23B9B589D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4A8DF57-EC28-43A2-99E2-23B9B589D1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763CD9-F3ED-42BA-B464-09BBB99E2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A763CD9-F3ED-42BA-B464-09BBB99E2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FA267F-E926-4869-AFEA-603BAF63A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3EFA267F-E926-4869-AFEA-603BAF63AD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42F6DF-0035-4B6C-8D48-76E6EAF826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6742F6DF-0035-4B6C-8D48-76E6EAF826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D49091-E8C8-4300-82B5-EE6509EA3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56D49091-E8C8-4300-82B5-EE6509EA39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D9D82-3768-458A-B4FD-87865AF77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2C7D9D82-3768-458A-B4FD-87865AF77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ADD6AF-72AC-419E-8216-0707FF7C3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ADD6AF-72AC-419E-8216-0707FF7C3F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Дата 1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04.08.2008</a:t>
            </a:r>
          </a:p>
        </p:txBody>
      </p:sp>
      <p:sp>
        <p:nvSpPr>
          <p:cNvPr id="46083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BB7ABAF-5222-470B-9485-5E7F5C7840A1}" type="slidenum">
              <a:rPr lang="ru-RU"/>
              <a:pPr/>
              <a:t>20</a:t>
            </a:fld>
            <a:endParaRPr lang="ru-RU" dirty="0"/>
          </a:p>
        </p:txBody>
      </p:sp>
      <p:pic>
        <p:nvPicPr>
          <p:cNvPr id="6" name="Рисунок 5" descr="IMG_8499.JPG"/>
          <p:cNvPicPr>
            <a:picLocks noChangeAspect="1"/>
          </p:cNvPicPr>
          <p:nvPr/>
        </p:nvPicPr>
        <p:blipFill>
          <a:blip r:embed="rId4" cstate="screen">
            <a:lum bright="10000" contrast="20000"/>
          </a:blip>
          <a:stretch>
            <a:fillRect/>
          </a:stretch>
        </p:blipFill>
        <p:spPr>
          <a:xfrm>
            <a:off x="-964416" y="1142990"/>
            <a:ext cx="6509807" cy="38576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214296"/>
            <a:ext cx="39447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School of Tomorrow</a:t>
            </a:r>
            <a:b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 National</a:t>
            </a:r>
          </a:p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programs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005_school_tour.jpg"/>
          <p:cNvPicPr>
            <a:picLocks noChangeAspect="1"/>
          </p:cNvPicPr>
          <p:nvPr/>
        </p:nvPicPr>
        <p:blipFill>
          <a:blip r:embed="rId5" cstate="screen">
            <a:lum contrast="10000"/>
          </a:blip>
          <a:stretch>
            <a:fillRect/>
          </a:stretch>
        </p:blipFill>
        <p:spPr>
          <a:xfrm>
            <a:off x="4429124" y="142858"/>
            <a:ext cx="4572032" cy="29275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071934" y="2335128"/>
            <a:ext cx="491193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Render to Caesar what is </a:t>
            </a:r>
          </a:p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Caesar's and to God what is God’s.</a:t>
            </a:r>
          </a:p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Mark 12:17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87" name="Rectangle 211986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4520" b="-3"/>
          <a:stretch/>
        </p:blipFill>
        <p:spPr bwMode="auto">
          <a:xfrm rot="21600000">
            <a:off x="20" y="10"/>
            <a:ext cx="3002259" cy="2541659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A41D85-B232-A52B-1E58-85645101F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" b="5939"/>
          <a:stretch/>
        </p:blipFill>
        <p:spPr>
          <a:xfrm>
            <a:off x="20" y="2601826"/>
            <a:ext cx="3002259" cy="2541670"/>
          </a:xfrm>
          <a:prstGeom prst="rect">
            <a:avLst/>
          </a:prstGeom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5" r="30465"/>
          <a:stretch/>
        </p:blipFill>
        <p:spPr bwMode="auto">
          <a:xfrm>
            <a:off x="3070859" y="10"/>
            <a:ext cx="3010535" cy="5143490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F54F62-813F-AEB6-8899-EF4220135B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366" r="7660" b="5"/>
          <a:stretch/>
        </p:blipFill>
        <p:spPr>
          <a:xfrm>
            <a:off x="6141720" y="10"/>
            <a:ext cx="3002279" cy="2537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r="5855" b="-4"/>
          <a:stretch/>
        </p:blipFill>
        <p:spPr>
          <a:xfrm>
            <a:off x="6149974" y="2601826"/>
            <a:ext cx="2994026" cy="254167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B4E166E-7E59-4672-96F1-59804CEA0523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balloons and giving a peace sign&#10;&#10;Description automatically generated">
            <a:extLst>
              <a:ext uri="{FF2B5EF4-FFF2-40B4-BE49-F238E27FC236}">
                <a16:creationId xmlns:a16="http://schemas.microsoft.com/office/drawing/2014/main" id="{253F0AA2-006F-B726-00B5-19F67F2BB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73"/>
          <a:stretch/>
        </p:blipFill>
        <p:spPr>
          <a:xfrm>
            <a:off x="4632324" y="10"/>
            <a:ext cx="4511676" cy="2940023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 descr="A child sitting at a desk with her hand on her chin&#10;&#10;Description automatically generated">
            <a:extLst>
              <a:ext uri="{FF2B5EF4-FFF2-40B4-BE49-F238E27FC236}">
                <a16:creationId xmlns:a16="http://schemas.microsoft.com/office/drawing/2014/main" id="{A71CD072-FF46-4FA4-BDC6-722D9889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5630" b="6"/>
          <a:stretch/>
        </p:blipFill>
        <p:spPr>
          <a:xfrm>
            <a:off x="20" y="3052482"/>
            <a:ext cx="2651478" cy="2091017"/>
          </a:xfrm>
          <a:prstGeom prst="rect">
            <a:avLst/>
          </a:prstGeom>
        </p:spPr>
      </p:pic>
      <p:pic>
        <p:nvPicPr>
          <p:cNvPr id="7" name="Picture 6" descr="A group of girls sitting on a bench&#10;&#10;Description automatically generated">
            <a:extLst>
              <a:ext uri="{FF2B5EF4-FFF2-40B4-BE49-F238E27FC236}">
                <a16:creationId xmlns:a16="http://schemas.microsoft.com/office/drawing/2014/main" id="{6EFECC14-ED6F-1B6F-6D5C-ACACD44175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r="7432" b="3"/>
          <a:stretch/>
        </p:blipFill>
        <p:spPr>
          <a:xfrm>
            <a:off x="2772149" y="2442882"/>
            <a:ext cx="3591820" cy="2700618"/>
          </a:xfrm>
          <a:prstGeom prst="rect">
            <a:avLst/>
          </a:prstGeom>
        </p:spPr>
      </p:pic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EF349A48-4B52-E43D-2AD7-8AA3EB0F06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73"/>
          <a:stretch/>
        </p:blipFill>
        <p:spPr>
          <a:xfrm>
            <a:off x="20" y="10"/>
            <a:ext cx="4511656" cy="2940023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Picture 10" descr="A group of hands holding a poster&#10;&#10;Description automatically generated">
            <a:extLst>
              <a:ext uri="{FF2B5EF4-FFF2-40B4-BE49-F238E27FC236}">
                <a16:creationId xmlns:a16="http://schemas.microsoft.com/office/drawing/2014/main" id="{80B1559D-DF63-6A11-C3AD-3F73B8D578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2337" b="6"/>
          <a:stretch/>
        </p:blipFill>
        <p:spPr>
          <a:xfrm>
            <a:off x="6484620" y="3052482"/>
            <a:ext cx="2659380" cy="20910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4CA925-72DA-A340-E4B2-413DA90A1229}"/>
              </a:ext>
            </a:extLst>
          </p:cNvPr>
          <p:cNvSpPr/>
          <p:nvPr/>
        </p:nvSpPr>
        <p:spPr>
          <a:xfrm>
            <a:off x="94552" y="1905675"/>
            <a:ext cx="26818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Гимназия №94, </a:t>
            </a:r>
          </a:p>
          <a:p>
            <a:pPr algn="ctr"/>
            <a:r>
              <a:rPr lang="ru-RU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Екатеринбург</a:t>
            </a:r>
            <a:endParaRPr lang="en-GB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01823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 descr="moldova-wine-map-e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143040" y="0"/>
            <a:ext cx="3930679" cy="4869709"/>
          </a:xfrm>
          <a:prstGeom prst="rect">
            <a:avLst/>
          </a:prstGeom>
        </p:spPr>
      </p:pic>
      <p:pic>
        <p:nvPicPr>
          <p:cNvPr id="5" name="Рисунок 4" descr="international-2423865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2250261"/>
            <a:ext cx="5143536" cy="28932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8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248" y="-571522"/>
            <a:ext cx="6072462" cy="404716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0990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067694"/>
            <a:ext cx="4446002" cy="2963165"/>
          </a:xfrm>
          <a:prstGeom prst="rect">
            <a:avLst/>
          </a:prstGeom>
          <a:noFill/>
          <a:effectLst>
            <a:softEdge rad="4953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34" y="357172"/>
            <a:ext cx="22048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Moldova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B49X9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5716" y="-423034"/>
            <a:ext cx="4599820" cy="306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  <p:pic>
        <p:nvPicPr>
          <p:cNvPr id="8" name="Рисунок 7" descr="kazakhst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1571618"/>
            <a:ext cx="3047998" cy="2285998"/>
          </a:xfrm>
          <a:prstGeom prst="rect">
            <a:avLst/>
          </a:prstGeom>
        </p:spPr>
      </p:pic>
      <p:pic>
        <p:nvPicPr>
          <p:cNvPr id="2" name="Рисунок 1" descr="1200px-Kazakhstan_provinces_and_province_capitals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2908" y="500048"/>
            <a:ext cx="7154446" cy="4000528"/>
          </a:xfrm>
          <a:prstGeom prst="rect">
            <a:avLst/>
          </a:prstGeom>
        </p:spPr>
      </p:pic>
      <p:pic>
        <p:nvPicPr>
          <p:cNvPr id="6" name="Рисунок 5" descr="20180123_111902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rcRect t="16133"/>
          <a:stretch>
            <a:fillRect/>
          </a:stretch>
        </p:blipFill>
        <p:spPr>
          <a:xfrm>
            <a:off x="3286116" y="2428874"/>
            <a:ext cx="666297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9124" y="2071684"/>
            <a:ext cx="27415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Kazakhstan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Рисунок 9" descr="B49X65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470" y="-500084"/>
            <a:ext cx="5107010" cy="34043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 descr="B49X91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607335" y="2143122"/>
            <a:ext cx="4715407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946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28596" y="-285770"/>
            <a:ext cx="8358246" cy="524435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 descr="1200px-Kazakhstan_provinces_and_province_capitals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928940"/>
            <a:ext cx="3582546" cy="2003240"/>
          </a:xfrm>
          <a:prstGeom prst="rect">
            <a:avLst/>
          </a:prstGeom>
        </p:spPr>
      </p:pic>
      <p:pic>
        <p:nvPicPr>
          <p:cNvPr id="5" name="Рисунок 4" descr="kazakhsta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14346" y="160719"/>
            <a:ext cx="2357453" cy="1768089"/>
          </a:xfrm>
          <a:prstGeom prst="rect">
            <a:avLst/>
          </a:prstGeom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5857884" y="214296"/>
            <a:ext cx="2951162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4 school</a:t>
            </a:r>
            <a:r>
              <a:rPr lang="en-US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s</a:t>
            </a:r>
            <a:endParaRPr lang="ru-RU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2">
                    <a:lumMod val="60000"/>
                    <a:lumOff val="40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map_georg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857370"/>
            <a:ext cx="4571872" cy="2357454"/>
          </a:xfrm>
          <a:prstGeom prst="rect">
            <a:avLst/>
          </a:prstGeom>
        </p:spPr>
      </p:pic>
      <p:sp>
        <p:nvSpPr>
          <p:cNvPr id="164867" name="WordArt 3"/>
          <p:cNvSpPr>
            <a:spLocks noChangeArrowheads="1" noChangeShapeType="1" noTextEdit="1"/>
          </p:cNvSpPr>
          <p:nvPr/>
        </p:nvSpPr>
        <p:spPr bwMode="auto">
          <a:xfrm>
            <a:off x="2857488" y="285734"/>
            <a:ext cx="1455724" cy="35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1 </a:t>
            </a:r>
            <a:r>
              <a:rPr lang="en-US" sz="20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school</a:t>
            </a:r>
            <a:endParaRPr lang="ru-RU" sz="20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 l="6153" t="2610" b="4866"/>
          <a:stretch>
            <a:fillRect/>
          </a:stretch>
        </p:blipFill>
        <p:spPr bwMode="auto">
          <a:xfrm>
            <a:off x="4347482" y="357172"/>
            <a:ext cx="479651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DAFBD-6492-42F9-A291-F31EF6407007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3A8A1-97CB-90BE-0677-E70460FE2F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15" r="-2" b="10374"/>
          <a:stretch/>
        </p:blipFill>
        <p:spPr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302658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611560" y="147628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Economic, social, educational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context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" name="Рисунок 1" descr="20180526_100229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80527_134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217224">
            <a:off x="93899" y="-381807"/>
            <a:ext cx="8786234" cy="49422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3F45D10D-9B33-C849-AB95-7189A33A5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7870"/>
          <a:stretch/>
        </p:blipFill>
        <p:spPr bwMode="auto">
          <a:xfrm>
            <a:off x="5975513" y="10"/>
            <a:ext cx="3168488" cy="2510018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6" b="17396"/>
          <a:stretch/>
        </p:blipFill>
        <p:spPr>
          <a:xfrm>
            <a:off x="3370076" y="182"/>
            <a:ext cx="577392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/>
        </p:blipFill>
        <p:spPr>
          <a:xfrm>
            <a:off x="20" y="10"/>
            <a:ext cx="4394827" cy="2510018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b="7034"/>
          <a:stretch/>
        </p:blipFill>
        <p:spPr>
          <a:xfrm>
            <a:off x="4762567" y="2633471"/>
            <a:ext cx="4381433" cy="251002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C7BBDAE-2B6D-C64A-945C-FE6077F909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90787"/>
              </p:ext>
            </p:extLst>
          </p:nvPr>
        </p:nvGraphicFramePr>
        <p:xfrm>
          <a:off x="209518" y="2565953"/>
          <a:ext cx="4523975" cy="2462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06929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1915BF-1D86-F245-BE76-F0C7AA81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CF1915BF-1D86-F245-BE76-F0C7AA81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9A5F9A-5B6C-7541-B217-538E0B448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5C9A5F9A-5B6C-7541-B217-538E0B448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09234C-1C9E-AC40-B156-8F057A463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C09234C-1C9E-AC40-B156-8F057A463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0DF6BC-794F-044B-AA96-407000E74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340DF6BC-794F-044B-AA96-407000E74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12D0B6-F104-1F4E-A40B-3E35D31C1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DA12D0B6-F104-1F4E-A40B-3E35D31C14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26CB3D-6DFA-434B-8238-8B84A390F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6126CB3D-6DFA-434B-8238-8B84A390F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4B213D-327F-E74E-AC90-12F053026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964B213D-327F-E74E-AC90-12F053026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349DD1-DF7D-3B46-9930-88F62C5C4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F7349DD1-DF7D-3B46-9930-88F62C5C4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BB37FD-0509-6649-8DFD-3BE7AA40B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A2BB37FD-0509-6649-8DFD-3BE7AA40B5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8DC8C7-65BC-9C40-A063-DFF2070DB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/>
        </p:blipFill>
        <p:spPr>
          <a:xfrm>
            <a:off x="147548" y="1131589"/>
            <a:ext cx="2846163" cy="3528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B6566-1271-DA47-A5B1-0F1410FA4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r="9773"/>
          <a:stretch/>
        </p:blipFill>
        <p:spPr>
          <a:xfrm>
            <a:off x="3138105" y="124028"/>
            <a:ext cx="2870034" cy="2382405"/>
          </a:xfrm>
          <a:prstGeom prst="rect">
            <a:avLst/>
          </a:prstGeom>
        </p:spPr>
      </p:pic>
      <p:pic>
        <p:nvPicPr>
          <p:cNvPr id="11" name="Picture 10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764E17B8-4892-C14B-9AF8-1869B22EDC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3070" b="-1"/>
          <a:stretch/>
        </p:blipFill>
        <p:spPr>
          <a:xfrm>
            <a:off x="6145494" y="119932"/>
            <a:ext cx="2870033" cy="2386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4E164-8222-7746-ABB3-72A83437E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/>
        </p:blipFill>
        <p:spPr>
          <a:xfrm>
            <a:off x="3138105" y="2634175"/>
            <a:ext cx="2870034" cy="2381486"/>
          </a:xfrm>
          <a:prstGeom prst="rect">
            <a:avLst/>
          </a:prstGeom>
        </p:spPr>
      </p:pic>
      <p:pic>
        <p:nvPicPr>
          <p:cNvPr id="7" name="Picture 6" descr="A person standing in front of a group of people sitting at desks&#10;&#10;Description automatically generated with low confidence">
            <a:extLst>
              <a:ext uri="{FF2B5EF4-FFF2-40B4-BE49-F238E27FC236}">
                <a16:creationId xmlns:a16="http://schemas.microsoft.com/office/drawing/2014/main" id="{3D80AD7A-2601-1548-936D-A904FB059A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5"/>
          <a:stretch/>
        </p:blipFill>
        <p:spPr>
          <a:xfrm>
            <a:off x="6145494" y="2629474"/>
            <a:ext cx="2870033" cy="2386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5D15C8-2717-724E-8656-3FF1F6FF0AAE}"/>
              </a:ext>
            </a:extLst>
          </p:cNvPr>
          <p:cNvSpPr/>
          <p:nvPr/>
        </p:nvSpPr>
        <p:spPr>
          <a:xfrm>
            <a:off x="431239" y="221908"/>
            <a:ext cx="22905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Новый учитель</a:t>
            </a:r>
            <a:endParaRPr lang="en-US" sz="24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2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New teacher</a:t>
            </a:r>
            <a:endParaRPr lang="en-GB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C08961-8C6B-6A42-B46C-B28646762968}"/>
              </a:ext>
            </a:extLst>
          </p:cNvPr>
          <p:cNvSpPr txBox="1"/>
          <p:nvPr/>
        </p:nvSpPr>
        <p:spPr>
          <a:xfrm rot="20505241">
            <a:off x="121062" y="3688745"/>
            <a:ext cx="2882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Адаптация к цифровому миру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520CB4-8E37-7A47-AF82-9C4AEE424C97}"/>
              </a:ext>
            </a:extLst>
          </p:cNvPr>
          <p:cNvSpPr txBox="1"/>
          <p:nvPr/>
        </p:nvSpPr>
        <p:spPr>
          <a:xfrm rot="691853">
            <a:off x="3202046" y="1851670"/>
            <a:ext cx="2718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Проектное мышление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14A28E-8D4A-C443-B4C1-905EB6D76919}"/>
              </a:ext>
            </a:extLst>
          </p:cNvPr>
          <p:cNvSpPr txBox="1"/>
          <p:nvPr/>
        </p:nvSpPr>
        <p:spPr>
          <a:xfrm>
            <a:off x="6228972" y="1587670"/>
            <a:ext cx="2739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Развитые </a:t>
            </a:r>
          </a:p>
          <a:p>
            <a:r>
              <a:rPr lang="uk-UA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организационные </a:t>
            </a:r>
          </a:p>
          <a:p>
            <a:r>
              <a:rPr lang="uk-UA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навыки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745D3F-0A21-8D47-986F-A93075E57993}"/>
              </a:ext>
            </a:extLst>
          </p:cNvPr>
          <p:cNvSpPr txBox="1"/>
          <p:nvPr/>
        </p:nvSpPr>
        <p:spPr>
          <a:xfrm rot="426025">
            <a:off x="6228972" y="4336816"/>
            <a:ext cx="3150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Междисциплинарные знания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BAF872-7398-5C4C-B17A-B047108EC0A5}"/>
              </a:ext>
            </a:extLst>
          </p:cNvPr>
          <p:cNvSpPr txBox="1"/>
          <p:nvPr/>
        </p:nvSpPr>
        <p:spPr>
          <a:xfrm>
            <a:off x="3358494" y="4299942"/>
            <a:ext cx="2571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Эмпатия</a:t>
            </a:r>
            <a:r>
              <a:rPr lang="uk-U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, </a:t>
            </a:r>
            <a:r>
              <a:rPr lang="uk-UA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мотивация</a:t>
            </a:r>
            <a:r>
              <a:rPr lang="uk-U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, </a:t>
            </a:r>
            <a:r>
              <a:rPr lang="uk-UA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социальные</a:t>
            </a:r>
            <a:r>
              <a:rPr lang="uk-U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 </a:t>
            </a:r>
            <a:r>
              <a:rPr lang="uk-UA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навыки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71FA1-413B-6926-1FCB-D617244EEE5D}"/>
              </a:ext>
            </a:extLst>
          </p:cNvPr>
          <p:cNvSpPr txBox="1"/>
          <p:nvPr/>
        </p:nvSpPr>
        <p:spPr>
          <a:xfrm>
            <a:off x="397351" y="1223185"/>
            <a:ext cx="1123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IT friendly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370C4-90AD-9AF8-EAFB-1B69A5DAAF40}"/>
              </a:ext>
            </a:extLst>
          </p:cNvPr>
          <p:cNvSpPr txBox="1"/>
          <p:nvPr/>
        </p:nvSpPr>
        <p:spPr>
          <a:xfrm>
            <a:off x="3153654" y="3504473"/>
            <a:ext cx="19449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Empathic</a:t>
            </a:r>
            <a:r>
              <a:rPr lang="uk-U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,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motivated</a:t>
            </a:r>
            <a:r>
              <a:rPr lang="uk-U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,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 good social skills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0736D-6FD7-026C-5A13-D5CF55759344}"/>
              </a:ext>
            </a:extLst>
          </p:cNvPr>
          <p:cNvSpPr txBox="1"/>
          <p:nvPr/>
        </p:nvSpPr>
        <p:spPr>
          <a:xfrm>
            <a:off x="3138105" y="80481"/>
            <a:ext cx="2571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Projects thinking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840FC-FFD5-EF51-E7D2-29CD929A1CC6}"/>
              </a:ext>
            </a:extLst>
          </p:cNvPr>
          <p:cNvSpPr txBox="1"/>
          <p:nvPr/>
        </p:nvSpPr>
        <p:spPr>
          <a:xfrm>
            <a:off x="7689313" y="176902"/>
            <a:ext cx="16352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Good organizational skills</a:t>
            </a:r>
            <a:endParaRPr lang="x-none" sz="1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CC15D7-B5A1-095C-A721-2185B2536958}"/>
              </a:ext>
            </a:extLst>
          </p:cNvPr>
          <p:cNvSpPr txBox="1"/>
          <p:nvPr/>
        </p:nvSpPr>
        <p:spPr>
          <a:xfrm>
            <a:off x="6084168" y="2698617"/>
            <a:ext cx="1850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raphikCy"/>
              </a:rPr>
              <a:t>Interdisciplinary awareness</a:t>
            </a:r>
            <a:endParaRPr lang="x-none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GraphikCy"/>
            </a:endParaRPr>
          </a:p>
        </p:txBody>
      </p:sp>
    </p:spTree>
    <p:extLst>
      <p:ext uri="{BB962C8B-B14F-4D97-AF65-F5344CB8AC3E}">
        <p14:creationId xmlns:p14="http://schemas.microsoft.com/office/powerpoint/2010/main" val="164741913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outdoor, people, crowd&#10;&#10;Description automatically generated">
            <a:extLst>
              <a:ext uri="{FF2B5EF4-FFF2-40B4-BE49-F238E27FC236}">
                <a16:creationId xmlns:a16="http://schemas.microsoft.com/office/drawing/2014/main" id="{EA27B115-2712-524F-B971-A3A7B3526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2026" b="-3"/>
          <a:stretch/>
        </p:blipFill>
        <p:spPr>
          <a:xfrm>
            <a:off x="20" y="10"/>
            <a:ext cx="3002259" cy="2541659"/>
          </a:xfrm>
          <a:prstGeom prst="rect">
            <a:avLst/>
          </a:prstGeom>
        </p:spPr>
      </p:pic>
      <p:pic>
        <p:nvPicPr>
          <p:cNvPr id="3" name="Picture 2" descr="A picture containing person, outdoor, people&#10;&#10;Description automatically generated">
            <a:extLst>
              <a:ext uri="{FF2B5EF4-FFF2-40B4-BE49-F238E27FC236}">
                <a16:creationId xmlns:a16="http://schemas.microsoft.com/office/drawing/2014/main" id="{FB2F538C-5075-F74A-B4F8-44F8DDAF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r="6670" b="-4"/>
          <a:stretch/>
        </p:blipFill>
        <p:spPr>
          <a:xfrm>
            <a:off x="20" y="2601826"/>
            <a:ext cx="3002259" cy="2541670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3B85B0BD-91C1-EE4A-B562-2022C3B99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r="1389" b="2"/>
          <a:stretch/>
        </p:blipFill>
        <p:spPr>
          <a:xfrm>
            <a:off x="3070859" y="10"/>
            <a:ext cx="3010535" cy="5143490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65B7C116-F36E-654C-9ED3-803E1FEE32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r="20265" b="5"/>
          <a:stretch/>
        </p:blipFill>
        <p:spPr>
          <a:xfrm>
            <a:off x="6141720" y="10"/>
            <a:ext cx="3002279" cy="2537450"/>
          </a:xfrm>
          <a:prstGeom prst="rect">
            <a:avLst/>
          </a:prstGeom>
        </p:spPr>
      </p:pic>
      <p:pic>
        <p:nvPicPr>
          <p:cNvPr id="5" name="Picture 4" descr="A picture containing person, outdoor, people&#10;&#10;Description automatically generated">
            <a:extLst>
              <a:ext uri="{FF2B5EF4-FFF2-40B4-BE49-F238E27FC236}">
                <a16:creationId xmlns:a16="http://schemas.microsoft.com/office/drawing/2014/main" id="{6086D1DC-9AF7-B643-AD7E-B0C44CBBE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r="7346" b="-4"/>
          <a:stretch/>
        </p:blipFill>
        <p:spPr>
          <a:xfrm>
            <a:off x="6149974" y="2601826"/>
            <a:ext cx="2994026" cy="25416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951E92-F7BA-7D47-BDFF-9D89E0951A67}"/>
              </a:ext>
            </a:extLst>
          </p:cNvPr>
          <p:cNvSpPr/>
          <p:nvPr/>
        </p:nvSpPr>
        <p:spPr>
          <a:xfrm>
            <a:off x="2978426" y="0"/>
            <a:ext cx="31532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Наш новый родитель</a:t>
            </a:r>
            <a:endParaRPr lang="en-GB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71FB82-9824-5933-019A-5FCD2D1505A8}"/>
              </a:ext>
            </a:extLst>
          </p:cNvPr>
          <p:cNvSpPr/>
          <p:nvPr/>
        </p:nvSpPr>
        <p:spPr>
          <a:xfrm>
            <a:off x="3703433" y="4486943"/>
            <a:ext cx="17509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New parent</a:t>
            </a:r>
            <a:endParaRPr lang="en-GB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19421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FD4CD1-3CEE-8C4B-A3D6-E80339769200}"/>
              </a:ext>
            </a:extLst>
          </p:cNvPr>
          <p:cNvSpPr/>
          <p:nvPr/>
        </p:nvSpPr>
        <p:spPr>
          <a:xfrm>
            <a:off x="3452601" y="3556461"/>
            <a:ext cx="5122140" cy="646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Наш новый управленец</a:t>
            </a:r>
          </a:p>
        </p:txBody>
      </p:sp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4FF84C4-DB9E-DF4F-9C61-E979F33926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20680"/>
          <a:stretch/>
        </p:blipFill>
        <p:spPr>
          <a:xfrm>
            <a:off x="238227" y="241300"/>
            <a:ext cx="2848177" cy="1507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30308D-3BBF-FC4F-9340-132211E22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9" b="10269"/>
          <a:stretch/>
        </p:blipFill>
        <p:spPr>
          <a:xfrm>
            <a:off x="238225" y="1816572"/>
            <a:ext cx="2846070" cy="1510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6424A1-30E3-0A44-9ABA-C1DC2E150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r="19189"/>
          <a:stretch/>
        </p:blipFill>
        <p:spPr>
          <a:xfrm>
            <a:off x="3151911" y="241299"/>
            <a:ext cx="2845104" cy="308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9F9B0-9A8F-844D-A776-EA53C5FA2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r="19153"/>
          <a:stretch/>
        </p:blipFill>
        <p:spPr>
          <a:xfrm>
            <a:off x="6064632" y="241299"/>
            <a:ext cx="2848488" cy="3083491"/>
          </a:xfrm>
          <a:prstGeom prst="rect">
            <a:avLst/>
          </a:prstGeom>
        </p:spPr>
      </p:pic>
      <p:pic>
        <p:nvPicPr>
          <p:cNvPr id="14" name="Picture 13" descr="A picture containing person, indoor, ceiling&#10;&#10;Description automatically generated">
            <a:extLst>
              <a:ext uri="{FF2B5EF4-FFF2-40B4-BE49-F238E27FC236}">
                <a16:creationId xmlns:a16="http://schemas.microsoft.com/office/drawing/2014/main" id="{E9FC48FB-B207-844C-BD2B-779603F483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r="-2" b="16490"/>
          <a:stretch/>
        </p:blipFill>
        <p:spPr>
          <a:xfrm>
            <a:off x="238225" y="3394286"/>
            <a:ext cx="2846070" cy="15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49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49X6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-1237601"/>
            <a:ext cx="9572692" cy="63811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38118" y="4214824"/>
            <a:ext cx="3909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GLOBAL REPs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9380</TotalTime>
  <Words>261</Words>
  <Application>Microsoft Macintosh PowerPoint</Application>
  <PresentationFormat>On-screen Show (16:9)</PresentationFormat>
  <Paragraphs>73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GraphikCy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Accelerated Christian Education,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Becca Logan</dc:creator>
  <cp:lastModifiedBy>Leonid Stolyarchuk</cp:lastModifiedBy>
  <cp:revision>313</cp:revision>
  <dcterms:created xsi:type="dcterms:W3CDTF">2015-02-06T16:14:19Z</dcterms:created>
  <dcterms:modified xsi:type="dcterms:W3CDTF">2023-08-21T06:59:16Z</dcterms:modified>
</cp:coreProperties>
</file>