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2" r:id="rId5"/>
    <p:sldId id="265" r:id="rId6"/>
    <p:sldId id="260" r:id="rId7"/>
    <p:sldId id="271" r:id="rId8"/>
    <p:sldId id="266" r:id="rId9"/>
    <p:sldId id="268" r:id="rId10"/>
    <p:sldId id="267" r:id="rId11"/>
    <p:sldId id="270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ACF0-3740-4672-920B-A336E1ECAF8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F69-7929-4971-8851-6EE04BFA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8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ACF0-3740-4672-920B-A336E1ECAF8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F69-7929-4971-8851-6EE04BFA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3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ACF0-3740-4672-920B-A336E1ECAF8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F69-7929-4971-8851-6EE04BFA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35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ACF0-3740-4672-920B-A336E1ECAF8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F69-7929-4971-8851-6EE04BFA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ACF0-3740-4672-920B-A336E1ECAF8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F69-7929-4971-8851-6EE04BFA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52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ACF0-3740-4672-920B-A336E1ECAF8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F69-7929-4971-8851-6EE04BFA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44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ACF0-3740-4672-920B-A336E1ECAF8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F69-7929-4971-8851-6EE04BFA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49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ACF0-3740-4672-920B-A336E1ECAF8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F69-7929-4971-8851-6EE04BFA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ACF0-3740-4672-920B-A336E1ECAF8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F69-7929-4971-8851-6EE04BFA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13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ACF0-3740-4672-920B-A336E1ECAF8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F69-7929-4971-8851-6EE04BFA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2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ACF0-3740-4672-920B-A336E1ECAF8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F69-7929-4971-8851-6EE04BFA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8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ACF0-3740-4672-920B-A336E1ECAF8F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3F69-7929-4971-8851-6EE04BFA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25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" y="0"/>
            <a:ext cx="12183769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64872" y="5057788"/>
            <a:ext cx="62622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учащихся</a:t>
            </a:r>
          </a:p>
          <a:p>
            <a:pPr algn="ctr"/>
            <a:r>
              <a:rPr lang="ru-RU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</a:t>
            </a:r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аочной формы обучения</a:t>
            </a:r>
            <a:endParaRPr lang="ru-RU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62586" y="539118"/>
            <a:ext cx="9266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ПРОГРАММА ПОДГОТОВКИ РОДИТЕЛЕЙ</a:t>
            </a:r>
            <a:endParaRPr lang="ru-RU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4403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B91A-D266-4EE2-B3D7-0D0E2E2079F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9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033" y="250139"/>
            <a:ext cx="9345641" cy="660786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47388" y="1352508"/>
            <a:ext cx="4861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 до 10 человек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49690" y="2209033"/>
            <a:ext cx="6831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2-3 интернет-урока в неделю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31009" y="2971899"/>
            <a:ext cx="7992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еженедельное домашнее задание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681990" y="3744542"/>
            <a:ext cx="7041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контрольных работы в году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12033" y="5312714"/>
            <a:ext cx="9981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Методическая поддержка автора учебника</a:t>
            </a:r>
          </a:p>
        </p:txBody>
      </p:sp>
    </p:spTree>
    <p:extLst>
      <p:ext uri="{BB962C8B-B14F-4D97-AF65-F5344CB8AC3E}">
        <p14:creationId xmlns:p14="http://schemas.microsoft.com/office/powerpoint/2010/main" val="37132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9" y="214291"/>
            <a:ext cx="9345641" cy="66078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113" y="2348880"/>
            <a:ext cx="7499350" cy="20139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Сайт школы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https://distant.isotm.ru/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B91A-D266-4EE2-B3D7-0D0E2E2079F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" y="0"/>
            <a:ext cx="1218376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6654" y="1631097"/>
            <a:ext cx="1033549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«Программы изучения русского языка в Международной школе завтрашнего дня. Знакомство.»</a:t>
            </a:r>
            <a:endParaRPr lang="ru-RU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19418" y="4859205"/>
            <a:ext cx="72551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Ольга Анатольевна Столярчук</a:t>
            </a:r>
          </a:p>
          <a:p>
            <a:pPr algn="r"/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Ольга Леонидовна Соболева</a:t>
            </a:r>
            <a:endParaRPr lang="ru-RU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3665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59" y="250139"/>
            <a:ext cx="9345641" cy="6607861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B91A-D266-4EE2-B3D7-0D0E2E2079F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89019" y="1487363"/>
            <a:ext cx="81171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ПОДГОТОВКИ РОДИТЕЛЕЙ</a:t>
            </a: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учащихся заочной формы обучения 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65382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формы обучения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методики преподавания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учебного 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и аттестация</a:t>
            </a:r>
          </a:p>
        </p:txBody>
      </p:sp>
    </p:spTree>
    <p:extLst>
      <p:ext uri="{BB962C8B-B14F-4D97-AF65-F5344CB8AC3E}">
        <p14:creationId xmlns:p14="http://schemas.microsoft.com/office/powerpoint/2010/main" val="11622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59" y="250139"/>
            <a:ext cx="9345641" cy="6607861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B91A-D266-4EE2-B3D7-0D0E2E2079F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01091" y="1487363"/>
            <a:ext cx="85051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ПОДГОТОВКИ РОДИТЕЛЕЙ</a:t>
            </a: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учащихся заочной формы обучения 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9055" y="3060225"/>
            <a:ext cx="107973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		</a:t>
            </a: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июня, 30 июня, 14 июля, 28 июля 2022 года</a:t>
            </a:r>
          </a:p>
          <a:p>
            <a:endParaRPr lang="ru-RU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	</a:t>
            </a: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9, 10 и 11 августа 2022 года</a:t>
            </a:r>
          </a:p>
        </p:txBody>
      </p:sp>
    </p:spTree>
    <p:extLst>
      <p:ext uri="{BB962C8B-B14F-4D97-AF65-F5344CB8AC3E}">
        <p14:creationId xmlns:p14="http://schemas.microsoft.com/office/powerpoint/2010/main" val="15504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9" y="214291"/>
            <a:ext cx="9345641" cy="66078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113" y="2348880"/>
            <a:ext cx="7499350" cy="20139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Сайт школы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https://distant.isotm.ru/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B91A-D266-4EE2-B3D7-0D0E2E2079F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" y="0"/>
            <a:ext cx="1218376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6654" y="1631097"/>
            <a:ext cx="1033549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«Программы изучения русского языка в Международной школе завтрашнего дня. Знакомство.»</a:t>
            </a:r>
            <a:endParaRPr lang="ru-RU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19418" y="4859205"/>
            <a:ext cx="72551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Ольга Анатольевна Столярчук</a:t>
            </a:r>
          </a:p>
          <a:p>
            <a:pPr algn="r"/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Ольга Леонидовна Соболева</a:t>
            </a:r>
            <a:endParaRPr lang="ru-RU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448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9" y="214291"/>
            <a:ext cx="9345641" cy="66078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09" y="1648108"/>
            <a:ext cx="10245436" cy="28684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Начальное общее образование: </a:t>
            </a:r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 класс</a:t>
            </a:r>
            <a:b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Основное общее образование:   </a:t>
            </a:r>
            <a:r>
              <a:rPr lang="ru-RU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5-9 класс</a:t>
            </a:r>
            <a:br>
              <a:rPr lang="ru-RU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Среднее общее образование:	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10-11 класс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B91A-D266-4EE2-B3D7-0D0E2E2079F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B91A-D266-4EE2-B3D7-0D0E2E2079F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9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621" y="3591941"/>
            <a:ext cx="9345641" cy="660786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763517" y="3006196"/>
            <a:ext cx="50945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 «Школа России»</a:t>
            </a:r>
          </a:p>
        </p:txBody>
      </p:sp>
      <p:pic>
        <p:nvPicPr>
          <p:cNvPr id="1026" name="Picture 2" descr="https://multiurok.ru/img/541605/image_5f4312228ec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1" y="53975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763517" y="976812"/>
            <a:ext cx="4861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</a:p>
        </p:txBody>
      </p:sp>
    </p:spTree>
    <p:extLst>
      <p:ext uri="{BB962C8B-B14F-4D97-AF65-F5344CB8AC3E}">
        <p14:creationId xmlns:p14="http://schemas.microsoft.com/office/powerpoint/2010/main" val="2210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B91A-D266-4EE2-B3D7-0D0E2E2079F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9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260" y="337566"/>
            <a:ext cx="9345641" cy="660786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749589" y="1323537"/>
            <a:ext cx="4861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08582" y="3211504"/>
            <a:ext cx="4861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 до 20 человек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55675" y="2384688"/>
            <a:ext cx="81236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 «Школа России»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25285" y="3923328"/>
            <a:ext cx="6164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интернет-урок в неделю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41328" y="4721649"/>
            <a:ext cx="7992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Еженедельное домашнее задание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419677" y="5434377"/>
            <a:ext cx="7825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контрольная работа в четверть</a:t>
            </a:r>
          </a:p>
        </p:txBody>
      </p:sp>
    </p:spTree>
    <p:extLst>
      <p:ext uri="{BB962C8B-B14F-4D97-AF65-F5344CB8AC3E}">
        <p14:creationId xmlns:p14="http://schemas.microsoft.com/office/powerpoint/2010/main" val="27715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B91A-D266-4EE2-B3D7-0D0E2E2079F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9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696" y="250139"/>
            <a:ext cx="9345641" cy="660786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535637" y="2480882"/>
            <a:ext cx="1009981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Международная дистанционная школа</a:t>
            </a:r>
          </a:p>
          <a:p>
            <a:pPr algn="ctr"/>
            <a:r>
              <a:rPr lang="ru-RU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русского языка </a:t>
            </a:r>
          </a:p>
          <a:p>
            <a:pPr algn="ctr"/>
            <a:r>
              <a:rPr lang="ru-RU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Ольги Соболевой</a:t>
            </a:r>
          </a:p>
        </p:txBody>
      </p:sp>
    </p:spTree>
    <p:extLst>
      <p:ext uri="{BB962C8B-B14F-4D97-AF65-F5344CB8AC3E}">
        <p14:creationId xmlns:p14="http://schemas.microsoft.com/office/powerpoint/2010/main" val="4649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147</Words>
  <Application>Microsoft Office PowerPoint</Application>
  <PresentationFormat>Широкоэкранный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Сайт школы  https://distant.isotm.ru/ </vt:lpstr>
      <vt:lpstr>Презентация PowerPoint</vt:lpstr>
      <vt:lpstr> Начальное общее образование: 1-4 класс  Основное общее образование:   5-9 класс  Среднее общее образование: 10-11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Сайт школы  https://distant.isotm.ru/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14</cp:revision>
  <dcterms:created xsi:type="dcterms:W3CDTF">2022-05-20T14:46:29Z</dcterms:created>
  <dcterms:modified xsi:type="dcterms:W3CDTF">2022-06-08T15:39:44Z</dcterms:modified>
</cp:coreProperties>
</file>